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9" r:id="rId5"/>
  </p:sldIdLst>
  <p:sldSz cx="10947400" cy="8001000"/>
  <p:notesSz cx="10947400" cy="8001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238" autoAdjust="0"/>
  </p:normalViewPr>
  <p:slideViewPr>
    <p:cSldViewPr>
      <p:cViewPr varScale="1">
        <p:scale>
          <a:sx n="56" d="100"/>
          <a:sy n="56" d="100"/>
        </p:scale>
        <p:origin x="1410"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그룹 11">
            <a:extLst>
              <a:ext uri="{FF2B5EF4-FFF2-40B4-BE49-F238E27FC236}">
                <a16:creationId xmlns:a16="http://schemas.microsoft.com/office/drawing/2014/main" id="{58B2190A-5C35-408A-A7C4-3DA70FB5F8D0}"/>
              </a:ext>
            </a:extLst>
          </p:cNvPr>
          <p:cNvGrpSpPr/>
          <p:nvPr/>
        </p:nvGrpSpPr>
        <p:grpSpPr>
          <a:xfrm>
            <a:off x="0" y="-108004"/>
            <a:ext cx="10943992" cy="8100003"/>
            <a:chOff x="0" y="-108004"/>
            <a:chExt cx="10943992" cy="8100003"/>
          </a:xfrm>
        </p:grpSpPr>
        <p:sp>
          <p:nvSpPr>
            <p:cNvPr id="62" name="object 62"/>
            <p:cNvSpPr/>
            <p:nvPr/>
          </p:nvSpPr>
          <p:spPr>
            <a:xfrm>
              <a:off x="4095497" y="-108004"/>
              <a:ext cx="1376489" cy="1440002"/>
            </a:xfrm>
            <a:custGeom>
              <a:avLst/>
              <a:gdLst/>
              <a:ahLst/>
              <a:cxnLst/>
              <a:rect l="l" t="t" r="r" b="b"/>
              <a:pathLst>
                <a:path w="1376489" h="1440002">
                  <a:moveTo>
                    <a:pt x="1376489" y="108004"/>
                  </a:moveTo>
                  <a:lnTo>
                    <a:pt x="0" y="108004"/>
                  </a:lnTo>
                  <a:lnTo>
                    <a:pt x="0" y="324002"/>
                  </a:lnTo>
                  <a:lnTo>
                    <a:pt x="1115999" y="324002"/>
                  </a:lnTo>
                  <a:lnTo>
                    <a:pt x="1115999" y="1440002"/>
                  </a:lnTo>
                  <a:lnTo>
                    <a:pt x="1376489" y="1440002"/>
                  </a:lnTo>
                  <a:lnTo>
                    <a:pt x="1376489" y="108004"/>
                  </a:lnTo>
                  <a:close/>
                </a:path>
              </a:pathLst>
            </a:custGeom>
            <a:solidFill>
              <a:srgbClr val="AAE0F9"/>
            </a:solidFill>
          </p:spPr>
          <p:txBody>
            <a:bodyPr wrap="square" lIns="0" tIns="0" rIns="0" bIns="0" rtlCol="0">
              <a:noAutofit/>
            </a:bodyPr>
            <a:lstStyle/>
            <a:p>
              <a:endParaRPr/>
            </a:p>
          </p:txBody>
        </p:sp>
        <p:sp>
          <p:nvSpPr>
            <p:cNvPr id="63" name="object 63"/>
            <p:cNvSpPr/>
            <p:nvPr/>
          </p:nvSpPr>
          <p:spPr>
            <a:xfrm>
              <a:off x="5473800" y="-108004"/>
              <a:ext cx="1376514" cy="1440002"/>
            </a:xfrm>
            <a:custGeom>
              <a:avLst/>
              <a:gdLst/>
              <a:ahLst/>
              <a:cxnLst/>
              <a:rect l="l" t="t" r="r" b="b"/>
              <a:pathLst>
                <a:path w="1376514" h="1440002">
                  <a:moveTo>
                    <a:pt x="260515" y="324002"/>
                  </a:moveTo>
                  <a:lnTo>
                    <a:pt x="1376514" y="324002"/>
                  </a:lnTo>
                  <a:lnTo>
                    <a:pt x="1376514" y="108004"/>
                  </a:lnTo>
                  <a:lnTo>
                    <a:pt x="1" y="108004"/>
                  </a:lnTo>
                  <a:lnTo>
                    <a:pt x="25" y="1440002"/>
                  </a:lnTo>
                  <a:lnTo>
                    <a:pt x="260515" y="1440002"/>
                  </a:lnTo>
                  <a:lnTo>
                    <a:pt x="260515" y="324002"/>
                  </a:lnTo>
                  <a:close/>
                </a:path>
              </a:pathLst>
            </a:custGeom>
            <a:solidFill>
              <a:srgbClr val="43C7F4"/>
            </a:solidFill>
          </p:spPr>
          <p:txBody>
            <a:bodyPr wrap="square" lIns="0" tIns="0" rIns="0" bIns="0" rtlCol="0">
              <a:noAutofit/>
            </a:bodyPr>
            <a:lstStyle/>
            <a:p>
              <a:endParaRPr/>
            </a:p>
          </p:txBody>
        </p:sp>
        <p:sp>
          <p:nvSpPr>
            <p:cNvPr id="64" name="object 64"/>
            <p:cNvSpPr/>
            <p:nvPr/>
          </p:nvSpPr>
          <p:spPr>
            <a:xfrm>
              <a:off x="6021550" y="403555"/>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65" name="object 65"/>
            <p:cNvSpPr/>
            <p:nvPr/>
          </p:nvSpPr>
          <p:spPr>
            <a:xfrm>
              <a:off x="6384731" y="475119"/>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66" name="object 66"/>
            <p:cNvSpPr/>
            <p:nvPr/>
          </p:nvSpPr>
          <p:spPr>
            <a:xfrm>
              <a:off x="6688795" y="444269"/>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7" y="103950"/>
                  </a:lnTo>
                  <a:lnTo>
                    <a:pt x="8127" y="352489"/>
                  </a:lnTo>
                  <a:lnTo>
                    <a:pt x="11391" y="397968"/>
                  </a:lnTo>
                </a:path>
              </a:pathLst>
            </a:custGeom>
            <a:ln w="12699">
              <a:solidFill>
                <a:srgbClr val="939597"/>
              </a:solidFill>
            </a:ln>
          </p:spPr>
          <p:txBody>
            <a:bodyPr wrap="square" lIns="0" tIns="0" rIns="0" bIns="0" rtlCol="0">
              <a:noAutofit/>
            </a:bodyPr>
            <a:lstStyle/>
            <a:p>
              <a:endParaRPr/>
            </a:p>
          </p:txBody>
        </p:sp>
        <p:sp>
          <p:nvSpPr>
            <p:cNvPr id="67" name="object 67"/>
            <p:cNvSpPr/>
            <p:nvPr/>
          </p:nvSpPr>
          <p:spPr>
            <a:xfrm>
              <a:off x="6694484" y="454240"/>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68" name="object 68"/>
            <p:cNvSpPr/>
            <p:nvPr/>
          </p:nvSpPr>
          <p:spPr>
            <a:xfrm>
              <a:off x="6041082" y="434251"/>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69" name="object 69"/>
            <p:cNvSpPr/>
            <p:nvPr/>
          </p:nvSpPr>
          <p:spPr>
            <a:xfrm>
              <a:off x="6050848" y="842238"/>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36" name="object 36"/>
            <p:cNvSpPr/>
            <p:nvPr/>
          </p:nvSpPr>
          <p:spPr>
            <a:xfrm>
              <a:off x="102702"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37" name="object 37"/>
            <p:cNvSpPr/>
            <p:nvPr/>
          </p:nvSpPr>
          <p:spPr>
            <a:xfrm>
              <a:off x="10481303"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43C7F4"/>
            </a:solidFill>
          </p:spPr>
          <p:txBody>
            <a:bodyPr wrap="square" lIns="0" tIns="0" rIns="0" bIns="0" rtlCol="0">
              <a:noAutofit/>
            </a:bodyPr>
            <a:lstStyle/>
            <a:p>
              <a:endParaRPr/>
            </a:p>
          </p:txBody>
        </p:sp>
        <p:sp>
          <p:nvSpPr>
            <p:cNvPr id="38" name="object 38"/>
            <p:cNvSpPr/>
            <p:nvPr/>
          </p:nvSpPr>
          <p:spPr>
            <a:xfrm>
              <a:off x="6012000" y="4842150"/>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39" name="object 39"/>
            <p:cNvSpPr/>
            <p:nvPr/>
          </p:nvSpPr>
          <p:spPr>
            <a:xfrm>
              <a:off x="6012000" y="5725633"/>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0" name="object 40"/>
            <p:cNvSpPr/>
            <p:nvPr/>
          </p:nvSpPr>
          <p:spPr>
            <a:xfrm>
              <a:off x="6012000" y="6614632"/>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1" name="object 41"/>
            <p:cNvSpPr/>
            <p:nvPr/>
          </p:nvSpPr>
          <p:spPr>
            <a:xfrm>
              <a:off x="6012000" y="5132451"/>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2" name="object 42"/>
            <p:cNvSpPr/>
            <p:nvPr/>
          </p:nvSpPr>
          <p:spPr>
            <a:xfrm>
              <a:off x="6012000" y="6015932"/>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3" name="object 43"/>
            <p:cNvSpPr/>
            <p:nvPr/>
          </p:nvSpPr>
          <p:spPr>
            <a:xfrm>
              <a:off x="6012000" y="6904932"/>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4" name="object 44"/>
            <p:cNvSpPr/>
            <p:nvPr/>
          </p:nvSpPr>
          <p:spPr>
            <a:xfrm>
              <a:off x="6012000" y="5422750"/>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5" name="object 45"/>
            <p:cNvSpPr/>
            <p:nvPr/>
          </p:nvSpPr>
          <p:spPr>
            <a:xfrm>
              <a:off x="6012000" y="6306233"/>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6" name="object 46"/>
            <p:cNvSpPr/>
            <p:nvPr/>
          </p:nvSpPr>
          <p:spPr>
            <a:xfrm>
              <a:off x="6012000" y="7195233"/>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7" name="object 47"/>
            <p:cNvSpPr/>
            <p:nvPr/>
          </p:nvSpPr>
          <p:spPr>
            <a:xfrm>
              <a:off x="5465657" y="1501995"/>
              <a:ext cx="5478335" cy="6490004"/>
            </a:xfrm>
            <a:custGeom>
              <a:avLst/>
              <a:gdLst/>
              <a:ahLst/>
              <a:cxnLst/>
              <a:rect l="l" t="t" r="r" b="b"/>
              <a:pathLst>
                <a:path w="5478335" h="6490004">
                  <a:moveTo>
                    <a:pt x="5478335" y="0"/>
                  </a:moveTo>
                  <a:lnTo>
                    <a:pt x="5262346" y="0"/>
                  </a:lnTo>
                  <a:lnTo>
                    <a:pt x="5262346" y="6136855"/>
                  </a:lnTo>
                  <a:lnTo>
                    <a:pt x="0" y="6136855"/>
                  </a:lnTo>
                  <a:lnTo>
                    <a:pt x="0" y="6489999"/>
                  </a:lnTo>
                  <a:lnTo>
                    <a:pt x="5478335" y="6489999"/>
                  </a:lnTo>
                  <a:lnTo>
                    <a:pt x="5478335" y="0"/>
                  </a:lnTo>
                  <a:close/>
                </a:path>
              </a:pathLst>
            </a:custGeom>
            <a:solidFill>
              <a:srgbClr val="AAE0F9"/>
            </a:solidFill>
          </p:spPr>
          <p:txBody>
            <a:bodyPr wrap="square" lIns="0" tIns="0" rIns="0" bIns="0" rtlCol="0">
              <a:noAutofit/>
            </a:bodyPr>
            <a:lstStyle/>
            <a:p>
              <a:endParaRPr/>
            </a:p>
          </p:txBody>
        </p:sp>
        <p:sp>
          <p:nvSpPr>
            <p:cNvPr id="48" name="object 48"/>
            <p:cNvSpPr/>
            <p:nvPr/>
          </p:nvSpPr>
          <p:spPr>
            <a:xfrm>
              <a:off x="461650" y="16743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49" name="object 49"/>
            <p:cNvSpPr/>
            <p:nvPr/>
          </p:nvSpPr>
          <p:spPr>
            <a:xfrm>
              <a:off x="824831" y="17458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39" y="350875"/>
                  </a:lnTo>
                  <a:lnTo>
                    <a:pt x="266559" y="350959"/>
                  </a:lnTo>
                  <a:lnTo>
                    <a:pt x="282154" y="351547"/>
                  </a:lnTo>
                  <a:lnTo>
                    <a:pt x="292848" y="353144"/>
                  </a:lnTo>
                  <a:lnTo>
                    <a:pt x="308423" y="361378"/>
                  </a:lnTo>
                  <a:lnTo>
                    <a:pt x="346367" y="409359"/>
                  </a:lnTo>
                  <a:lnTo>
                    <a:pt x="339652" y="402820"/>
                  </a:lnTo>
                  <a:lnTo>
                    <a:pt x="333624" y="397932"/>
                  </a:lnTo>
                  <a:lnTo>
                    <a:pt x="326854" y="394238"/>
                  </a:lnTo>
                  <a:lnTo>
                    <a:pt x="317916" y="391282"/>
                  </a:lnTo>
                  <a:lnTo>
                    <a:pt x="305384" y="388606"/>
                  </a:lnTo>
                  <a:lnTo>
                    <a:pt x="287829" y="385753"/>
                  </a:lnTo>
                  <a:lnTo>
                    <a:pt x="263827" y="382267"/>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50" name="object 50"/>
            <p:cNvSpPr/>
            <p:nvPr/>
          </p:nvSpPr>
          <p:spPr>
            <a:xfrm>
              <a:off x="1128895" y="1715017"/>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51" name="object 51"/>
            <p:cNvSpPr/>
            <p:nvPr/>
          </p:nvSpPr>
          <p:spPr>
            <a:xfrm>
              <a:off x="1134584" y="1724988"/>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52" name="object 52"/>
            <p:cNvSpPr/>
            <p:nvPr/>
          </p:nvSpPr>
          <p:spPr>
            <a:xfrm>
              <a:off x="481182" y="1704999"/>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53" name="object 53"/>
            <p:cNvSpPr/>
            <p:nvPr/>
          </p:nvSpPr>
          <p:spPr>
            <a:xfrm>
              <a:off x="490948" y="21129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54" name="object 54"/>
            <p:cNvSpPr/>
            <p:nvPr/>
          </p:nvSpPr>
          <p:spPr>
            <a:xfrm>
              <a:off x="0" y="1501995"/>
              <a:ext cx="5474652" cy="6490004"/>
            </a:xfrm>
            <a:custGeom>
              <a:avLst/>
              <a:gdLst/>
              <a:ahLst/>
              <a:cxnLst/>
              <a:rect l="l" t="t" r="r" b="b"/>
              <a:pathLst>
                <a:path w="5474652" h="6490004">
                  <a:moveTo>
                    <a:pt x="5474652" y="6136855"/>
                  </a:moveTo>
                  <a:lnTo>
                    <a:pt x="212293" y="6136855"/>
                  </a:lnTo>
                  <a:lnTo>
                    <a:pt x="212293" y="0"/>
                  </a:lnTo>
                  <a:lnTo>
                    <a:pt x="0" y="0"/>
                  </a:lnTo>
                  <a:lnTo>
                    <a:pt x="0" y="6489999"/>
                  </a:lnTo>
                  <a:lnTo>
                    <a:pt x="5474652" y="6489999"/>
                  </a:lnTo>
                  <a:lnTo>
                    <a:pt x="5474652" y="6136855"/>
                  </a:lnTo>
                  <a:close/>
                </a:path>
              </a:pathLst>
            </a:custGeom>
            <a:solidFill>
              <a:srgbClr val="43C7F4"/>
            </a:solidFill>
          </p:spPr>
          <p:txBody>
            <a:bodyPr wrap="square" lIns="0" tIns="0" rIns="0" bIns="0" rtlCol="0">
              <a:noAutofit/>
            </a:bodyPr>
            <a:lstStyle/>
            <a:p>
              <a:endParaRPr/>
            </a:p>
          </p:txBody>
        </p:sp>
        <p:sp>
          <p:nvSpPr>
            <p:cNvPr id="55" name="object 55"/>
            <p:cNvSpPr/>
            <p:nvPr/>
          </p:nvSpPr>
          <p:spPr>
            <a:xfrm>
              <a:off x="753541" y="2746294"/>
              <a:ext cx="3871317" cy="3170200"/>
            </a:xfrm>
            <a:prstGeom prst="rect">
              <a:avLst/>
            </a:prstGeom>
            <a:blipFill>
              <a:blip r:embed="rId2" cstate="print"/>
              <a:stretch>
                <a:fillRect/>
              </a:stretch>
            </a:blipFill>
          </p:spPr>
          <p:txBody>
            <a:bodyPr wrap="square" lIns="0" tIns="0" rIns="0" bIns="0" rtlCol="0">
              <a:noAutofit/>
            </a:bodyPr>
            <a:lstStyle/>
            <a:p>
              <a:endParaRPr/>
            </a:p>
          </p:txBody>
        </p:sp>
        <p:sp>
          <p:nvSpPr>
            <p:cNvPr id="56" name="object 56"/>
            <p:cNvSpPr/>
            <p:nvPr/>
          </p:nvSpPr>
          <p:spPr>
            <a:xfrm>
              <a:off x="108003" y="7488001"/>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57" name="object 57"/>
            <p:cNvSpPr/>
            <p:nvPr/>
          </p:nvSpPr>
          <p:spPr>
            <a:xfrm>
              <a:off x="10486602" y="7488001"/>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43C7F4"/>
            </a:solidFill>
          </p:spPr>
          <p:txBody>
            <a:bodyPr wrap="square" lIns="0" tIns="0" rIns="0" bIns="0" rtlCol="0">
              <a:noAutofit/>
            </a:bodyPr>
            <a:lstStyle/>
            <a:p>
              <a:endParaRPr/>
            </a:p>
          </p:txBody>
        </p:sp>
        <p:sp>
          <p:nvSpPr>
            <p:cNvPr id="34" name="object 34"/>
            <p:cNvSpPr/>
            <p:nvPr/>
          </p:nvSpPr>
          <p:spPr>
            <a:xfrm>
              <a:off x="999502" y="282702"/>
              <a:ext cx="71996" cy="971994"/>
            </a:xfrm>
            <a:custGeom>
              <a:avLst/>
              <a:gdLst/>
              <a:ahLst/>
              <a:cxnLst/>
              <a:rect l="l" t="t" r="r" b="b"/>
              <a:pathLst>
                <a:path w="71996" h="971994">
                  <a:moveTo>
                    <a:pt x="0" y="971994"/>
                  </a:moveTo>
                  <a:lnTo>
                    <a:pt x="71996" y="971994"/>
                  </a:lnTo>
                  <a:lnTo>
                    <a:pt x="71996" y="0"/>
                  </a:lnTo>
                  <a:lnTo>
                    <a:pt x="0" y="0"/>
                  </a:lnTo>
                  <a:lnTo>
                    <a:pt x="0" y="971994"/>
                  </a:lnTo>
                  <a:close/>
                </a:path>
              </a:pathLst>
            </a:custGeom>
            <a:solidFill>
              <a:srgbClr val="43C7F4"/>
            </a:solidFill>
          </p:spPr>
          <p:txBody>
            <a:bodyPr wrap="square" lIns="0" tIns="0" rIns="0" bIns="0" rtlCol="0">
              <a:noAutofit/>
            </a:bodyPr>
            <a:lstStyle/>
            <a:p>
              <a:endParaRPr/>
            </a:p>
          </p:txBody>
        </p:sp>
        <p:sp>
          <p:nvSpPr>
            <p:cNvPr id="33" name="object 33"/>
            <p:cNvSpPr txBox="1"/>
            <p:nvPr/>
          </p:nvSpPr>
          <p:spPr>
            <a:xfrm>
              <a:off x="1168100" y="263579"/>
              <a:ext cx="1257600" cy="139976"/>
            </a:xfrm>
            <a:prstGeom prst="rect">
              <a:avLst/>
            </a:prstGeom>
          </p:spPr>
          <p:txBody>
            <a:bodyPr wrap="square" lIns="0" tIns="7239" rIns="0" bIns="0" rtlCol="0">
              <a:noAutofit/>
            </a:bodyPr>
            <a:lstStyle/>
            <a:p>
              <a:pPr marL="12700">
                <a:lnSpc>
                  <a:spcPts val="1140"/>
                </a:lnSpc>
              </a:pPr>
              <a:r>
                <a:rPr lang="es-ES" sz="1000" dirty="0">
                  <a:solidFill>
                    <a:srgbClr val="00ADEF"/>
                  </a:solidFill>
                  <a:latin typeface="Malgun Gothic"/>
                  <a:cs typeface="Malgun Gothic"/>
                </a:rPr>
                <a:t>Práctica de la piedad</a:t>
              </a:r>
              <a:endParaRPr lang="es-ES" sz="1000" dirty="0">
                <a:latin typeface="Malgun Gothic"/>
                <a:cs typeface="Malgun Gothic"/>
              </a:endParaRPr>
            </a:p>
          </p:txBody>
        </p:sp>
        <p:sp>
          <p:nvSpPr>
            <p:cNvPr id="31" name="object 31"/>
            <p:cNvSpPr txBox="1"/>
            <p:nvPr/>
          </p:nvSpPr>
          <p:spPr>
            <a:xfrm>
              <a:off x="1142700" y="560717"/>
              <a:ext cx="2797302" cy="690369"/>
            </a:xfrm>
            <a:prstGeom prst="rect">
              <a:avLst/>
            </a:prstGeom>
          </p:spPr>
          <p:txBody>
            <a:bodyPr wrap="square" lIns="0" tIns="15843" rIns="0" bIns="0" rtlCol="0">
              <a:noAutofit/>
            </a:bodyPr>
            <a:lstStyle/>
            <a:p>
              <a:pPr marL="12700" marR="17145">
                <a:lnSpc>
                  <a:spcPts val="2495"/>
                </a:lnSpc>
              </a:pPr>
              <a:r>
                <a:rPr lang="es-ES" sz="2400" dirty="0">
                  <a:latin typeface="Times New Roman" panose="02020603050405020304" pitchFamily="18" charset="0"/>
                  <a:cs typeface="Times New Roman" panose="02020603050405020304" pitchFamily="18" charset="0"/>
                </a:rPr>
                <a:t>Rutina diaria</a:t>
              </a:r>
              <a:endParaRPr sz="2400" dirty="0">
                <a:latin typeface="Times New Roman" panose="02020603050405020304" pitchFamily="18" charset="0"/>
                <a:cs typeface="Times New Roman" panose="02020603050405020304" pitchFamily="18" charset="0"/>
              </a:endParaRPr>
            </a:p>
            <a:p>
              <a:pPr marL="25400" marR="17145">
                <a:lnSpc>
                  <a:spcPct val="143312"/>
                </a:lnSpc>
                <a:spcBef>
                  <a:spcPts val="125"/>
                </a:spcBef>
              </a:pPr>
              <a:r>
                <a:rPr lang="es-ES" sz="900" dirty="0">
                  <a:latin typeface="Malgun Gothic"/>
                  <a:cs typeface="Malgun Gothic"/>
                </a:rPr>
                <a:t>Ef</a:t>
              </a:r>
              <a:r>
                <a:rPr sz="900" dirty="0">
                  <a:latin typeface="Malgun Gothic"/>
                  <a:cs typeface="Malgun Gothic"/>
                </a:rPr>
                <a:t> 5:15~21, </a:t>
              </a:r>
              <a:r>
                <a:rPr lang="es-ES" sz="900" dirty="0">
                  <a:latin typeface="Malgun Gothic"/>
                  <a:cs typeface="Malgun Gothic"/>
                </a:rPr>
                <a:t>1P</a:t>
              </a:r>
              <a:r>
                <a:rPr sz="900" dirty="0">
                  <a:latin typeface="Malgun Gothic"/>
                  <a:cs typeface="Malgun Gothic"/>
                </a:rPr>
                <a:t> 4:7~14</a:t>
              </a:r>
            </a:p>
          </p:txBody>
        </p:sp>
        <p:sp>
          <p:nvSpPr>
            <p:cNvPr id="29" name="object 29"/>
            <p:cNvSpPr txBox="1"/>
            <p:nvPr/>
          </p:nvSpPr>
          <p:spPr>
            <a:xfrm>
              <a:off x="6008286" y="1008790"/>
              <a:ext cx="4515641" cy="851103"/>
            </a:xfrm>
            <a:prstGeom prst="rect">
              <a:avLst/>
            </a:prstGeom>
          </p:spPr>
          <p:txBody>
            <a:bodyPr wrap="square" lIns="0" tIns="6604" rIns="0" bIns="0" rtlCol="0">
              <a:noAutofit/>
            </a:bodyPr>
            <a:lstStyle/>
            <a:p>
              <a:pPr indent="120650" algn="just">
                <a:lnSpc>
                  <a:spcPts val="1200"/>
                </a:lnSpc>
              </a:pPr>
              <a:r>
                <a:rPr lang="es-ES" sz="900" dirty="0">
                  <a:latin typeface="Malgun Gothic"/>
                  <a:cs typeface="Malgun Gothic"/>
                </a:rPr>
                <a:t>Cuando recibimos la salvación, sabemos que nuestra vida, tiempo, riqueza, talento y entorno nos son dados por el Creador, el Señor. Antes de ser salvos, los considerábamos como nuestros y los usábamos a nuestra voluntad, pero después de ser salvos, queremos usarlos según la voluntad del Señor. Entre ellos, el tiempo, nos ha dado a todos un día, 24 horas por igual. No solo debemos agradecer al Señor por darnos ese tiempo, sino también llenar preciosamente cada hora de acuerdo con la voluntad del Señor.</a:t>
              </a:r>
            </a:p>
          </p:txBody>
        </p:sp>
        <p:sp>
          <p:nvSpPr>
            <p:cNvPr id="27" name="object 27"/>
            <p:cNvSpPr txBox="1"/>
            <p:nvPr/>
          </p:nvSpPr>
          <p:spPr>
            <a:xfrm>
              <a:off x="1286159" y="1666858"/>
              <a:ext cx="3505492" cy="266687"/>
            </a:xfrm>
            <a:prstGeom prst="rect">
              <a:avLst/>
            </a:prstGeom>
          </p:spPr>
          <p:txBody>
            <a:bodyPr wrap="square" lIns="0" tIns="6635" rIns="0" bIns="0" rtlCol="0">
              <a:noAutofit/>
            </a:bodyPr>
            <a:lstStyle/>
            <a:p>
              <a:pPr marL="12700" algn="just">
                <a:lnSpc>
                  <a:spcPts val="1045"/>
                </a:lnSpc>
              </a:pPr>
              <a:r>
                <a:rPr sz="900" dirty="0">
                  <a:latin typeface="Malgun Gothic"/>
                  <a:cs typeface="Malgun Gothic"/>
                </a:rPr>
                <a:t>1. </a:t>
              </a:r>
              <a:r>
                <a:rPr lang="es-ES" sz="900" dirty="0">
                  <a:latin typeface="Malgun Gothic"/>
                  <a:cs typeface="Malgun Gothic"/>
                </a:rPr>
                <a:t>Saber que el tiempo es lo que el Señor nos ha confiado y debe usarlo conforme a Su voluntad.</a:t>
              </a:r>
            </a:p>
          </p:txBody>
        </p:sp>
        <p:sp>
          <p:nvSpPr>
            <p:cNvPr id="24" name="object 24"/>
            <p:cNvSpPr txBox="1"/>
            <p:nvPr/>
          </p:nvSpPr>
          <p:spPr>
            <a:xfrm>
              <a:off x="1286159" y="2047820"/>
              <a:ext cx="3499233" cy="107405"/>
            </a:xfrm>
            <a:prstGeom prst="rect">
              <a:avLst/>
            </a:prstGeom>
          </p:spPr>
          <p:txBody>
            <a:bodyPr wrap="square" lIns="0" tIns="6635" rIns="0" bIns="0" rtlCol="0">
              <a:noAutofit/>
            </a:bodyPr>
            <a:lstStyle/>
            <a:p>
              <a:pPr marL="12700" algn="just">
                <a:lnSpc>
                  <a:spcPts val="1045"/>
                </a:lnSpc>
              </a:pPr>
              <a:r>
                <a:rPr sz="900" dirty="0">
                  <a:latin typeface="Malgun Gothic"/>
                  <a:cs typeface="Malgun Gothic"/>
                </a:rPr>
                <a:t>2. </a:t>
              </a:r>
              <a:r>
                <a:rPr lang="es-ES" sz="900" dirty="0">
                  <a:latin typeface="Malgun Gothic"/>
                  <a:cs typeface="Malgun Gothic"/>
                </a:rPr>
                <a:t>Planeemos el tiempo para agradecer y caminar con el Señor en nuestra rutina diaria y ponerla en práctica.</a:t>
              </a:r>
            </a:p>
          </p:txBody>
        </p:sp>
        <p:sp>
          <p:nvSpPr>
            <p:cNvPr id="23" name="object 23"/>
            <p:cNvSpPr txBox="1"/>
            <p:nvPr/>
          </p:nvSpPr>
          <p:spPr>
            <a:xfrm>
              <a:off x="6008286" y="2134106"/>
              <a:ext cx="4509903" cy="851103"/>
            </a:xfrm>
            <a:prstGeom prst="rect">
              <a:avLst/>
            </a:prstGeom>
          </p:spPr>
          <p:txBody>
            <a:bodyPr wrap="square" lIns="0" tIns="6604" rIns="0" bIns="0" rtlCol="0">
              <a:noAutofit/>
            </a:bodyPr>
            <a:lstStyle/>
            <a:p>
              <a:pPr indent="120650" algn="just">
                <a:lnSpc>
                  <a:spcPts val="1200"/>
                </a:lnSpc>
              </a:pPr>
              <a:r>
                <a:rPr lang="es-ES" sz="900" dirty="0">
                  <a:latin typeface="Malgun Gothic"/>
                  <a:cs typeface="Malgun Gothic"/>
                </a:rPr>
                <a:t>Para eso, antes que nada, necesitamos saber correctamente a través de la Palabra cuál es la voluntad del Señor que nos ha permitido el día de hoy. También debemos pasar cada día tomando las decisiones correctas, reconociendo que la vida de hoy está afectando al mundo eterno. Cuando cambiamos cada cosa que hacemos con nuestro tiempo por algo que agrada a Dios, nuestra personalidad se volverá como la de Cristo y muchas almas volverán al Señor a través de nosotros. Y cuando el Señor vuelva, cada uno de nosotros recibirá Su elogio.</a:t>
              </a:r>
            </a:p>
          </p:txBody>
        </p:sp>
        <p:sp>
          <p:nvSpPr>
            <p:cNvPr id="22" name="object 22"/>
            <p:cNvSpPr txBox="1"/>
            <p:nvPr/>
          </p:nvSpPr>
          <p:spPr>
            <a:xfrm>
              <a:off x="6008286" y="3264825"/>
              <a:ext cx="4515618" cy="851103"/>
            </a:xfrm>
            <a:prstGeom prst="rect">
              <a:avLst/>
            </a:prstGeom>
          </p:spPr>
          <p:txBody>
            <a:bodyPr wrap="square" lIns="0" tIns="6604" rIns="0" bIns="0" rtlCol="0">
              <a:noAutofit/>
            </a:bodyPr>
            <a:lstStyle/>
            <a:p>
              <a:pPr indent="120650" algn="just">
                <a:lnSpc>
                  <a:spcPts val="1200"/>
                </a:lnSpc>
              </a:pPr>
              <a:r>
                <a:rPr lang="es-ES" sz="900" dirty="0">
                  <a:latin typeface="Malgun Gothic"/>
                  <a:cs typeface="Malgun Gothic"/>
                </a:rPr>
                <a:t>Entonces, ¿qué debo hacer con el tiempo que paso en mi vida viendo la televisión, jugando juegos, escuchando música, navegando en internet, comprando, etc.? Además, ¿cómo debería ser el tiempo de estudiar estando en la posición de estudiante, el tiempo para servir a los padres, el tiempo para el compañerismo, el tiempo para la vida de fe, el tiempo para salvar almas? ¿Qué horario saldrá si reconstruyo mi vida diaria según la voluntad de Dios? ¿Cómo podemos hacer todo eso en un tiempo limitado de 24 horas?</a:t>
              </a:r>
            </a:p>
          </p:txBody>
        </p:sp>
        <p:sp>
          <p:nvSpPr>
            <p:cNvPr id="21" name="object 21"/>
            <p:cNvSpPr txBox="1"/>
            <p:nvPr/>
          </p:nvSpPr>
          <p:spPr>
            <a:xfrm>
              <a:off x="6042498" y="4389970"/>
              <a:ext cx="1717201" cy="152400"/>
            </a:xfrm>
            <a:prstGeom prst="rect">
              <a:avLst/>
            </a:prstGeom>
          </p:spPr>
          <p:txBody>
            <a:bodyPr wrap="square" lIns="0" tIns="8636" rIns="0" bIns="0" rtlCol="0">
              <a:noAutofit/>
            </a:bodyPr>
            <a:lstStyle/>
            <a:p>
              <a:pPr marL="12700">
                <a:lnSpc>
                  <a:spcPts val="1360"/>
                </a:lnSpc>
              </a:pPr>
              <a:r>
                <a:rPr lang="es-ES" sz="1200" dirty="0">
                  <a:solidFill>
                    <a:srgbClr val="00ADEF"/>
                  </a:solidFill>
                  <a:latin typeface="Times New Roman"/>
                  <a:cs typeface="Times New Roman"/>
                </a:rPr>
                <a:t>Resumen de la lección</a:t>
              </a:r>
              <a:endParaRPr lang="es-ES" sz="1200" dirty="0">
                <a:latin typeface="Times New Roman"/>
                <a:cs typeface="Times New Roman"/>
              </a:endParaRPr>
            </a:p>
          </p:txBody>
        </p:sp>
        <p:sp>
          <p:nvSpPr>
            <p:cNvPr id="14" name="object 14"/>
            <p:cNvSpPr txBox="1"/>
            <p:nvPr/>
          </p:nvSpPr>
          <p:spPr>
            <a:xfrm>
              <a:off x="122299" y="7599234"/>
              <a:ext cx="241360" cy="177799"/>
            </a:xfrm>
            <a:prstGeom prst="rect">
              <a:avLst/>
            </a:prstGeom>
          </p:spPr>
          <p:txBody>
            <a:bodyPr wrap="square" lIns="0" tIns="8540" rIns="0" bIns="0" rtlCol="0">
              <a:noAutofit/>
            </a:bodyPr>
            <a:lstStyle/>
            <a:p>
              <a:pPr marL="12700">
                <a:lnSpc>
                  <a:spcPts val="1345"/>
                </a:lnSpc>
              </a:pPr>
              <a:r>
                <a:rPr lang="es-ES" sz="1200" b="1" spc="-139" baseline="11595" dirty="0">
                  <a:latin typeface="Consolas"/>
                  <a:cs typeface="Times New Roman"/>
                </a:rPr>
                <a:t> </a:t>
              </a:r>
              <a:r>
                <a:rPr sz="1500" spc="0" baseline="11595" dirty="0">
                  <a:latin typeface="Times New Roman"/>
                  <a:cs typeface="Times New Roman"/>
                </a:rPr>
                <a:t>38</a:t>
              </a:r>
              <a:endParaRPr sz="1000" dirty="0">
                <a:latin typeface="Times New Roman"/>
                <a:cs typeface="Times New Roman"/>
              </a:endParaRPr>
            </a:p>
          </p:txBody>
        </p:sp>
        <p:sp>
          <p:nvSpPr>
            <p:cNvPr id="13" name="object 13"/>
            <p:cNvSpPr txBox="1"/>
            <p:nvPr/>
          </p:nvSpPr>
          <p:spPr>
            <a:xfrm>
              <a:off x="10503025" y="7599234"/>
              <a:ext cx="256727" cy="177799"/>
            </a:xfrm>
            <a:prstGeom prst="rect">
              <a:avLst/>
            </a:prstGeom>
          </p:spPr>
          <p:txBody>
            <a:bodyPr wrap="square" lIns="0" tIns="8540" rIns="0" bIns="0" rtlCol="0">
              <a:noAutofit/>
            </a:bodyPr>
            <a:lstStyle/>
            <a:p>
              <a:pPr marL="12700">
                <a:lnSpc>
                  <a:spcPts val="1345"/>
                </a:lnSpc>
              </a:pPr>
              <a:r>
                <a:rPr lang="es-ES" sz="1200" b="1" spc="-19" baseline="11595" dirty="0">
                  <a:latin typeface="Consolas"/>
                  <a:cs typeface="Times New Roman"/>
                </a:rPr>
                <a:t> </a:t>
              </a:r>
              <a:r>
                <a:rPr sz="1500" spc="0" baseline="11595" dirty="0">
                  <a:latin typeface="Times New Roman"/>
                  <a:cs typeface="Times New Roman"/>
                </a:rPr>
                <a:t>39</a:t>
              </a:r>
              <a:endParaRPr sz="1000" dirty="0">
                <a:latin typeface="Times New Roman"/>
                <a:cs typeface="Times New Roman"/>
              </a:endParaRPr>
            </a:p>
          </p:txBody>
        </p:sp>
        <p:sp>
          <p:nvSpPr>
            <p:cNvPr id="11" name="object 11"/>
            <p:cNvSpPr txBox="1"/>
            <p:nvPr/>
          </p:nvSpPr>
          <p:spPr>
            <a:xfrm>
              <a:off x="999502" y="282702"/>
              <a:ext cx="71996" cy="971994"/>
            </a:xfrm>
            <a:prstGeom prst="rect">
              <a:avLst/>
            </a:prstGeom>
          </p:spPr>
          <p:txBody>
            <a:bodyPr wrap="square" lIns="0" tIns="0" rIns="0" bIns="0" rtlCol="0">
              <a:noAutofit/>
            </a:bodyPr>
            <a:lstStyle/>
            <a:p>
              <a:pPr marL="25400">
                <a:lnSpc>
                  <a:spcPts val="1000"/>
                </a:lnSpc>
              </a:pPr>
              <a:endParaRPr sz="1000"/>
            </a:p>
          </p:txBody>
        </p:sp>
        <p:sp>
          <p:nvSpPr>
            <p:cNvPr id="10" name="object 10"/>
            <p:cNvSpPr txBox="1"/>
            <p:nvPr/>
          </p:nvSpPr>
          <p:spPr>
            <a:xfrm>
              <a:off x="6012000" y="4702450"/>
              <a:ext cx="4463999" cy="152400"/>
            </a:xfrm>
            <a:prstGeom prst="rect">
              <a:avLst/>
            </a:prstGeom>
          </p:spPr>
          <p:txBody>
            <a:bodyPr wrap="square" lIns="0" tIns="0" rIns="0" bIns="0" rtlCol="0">
              <a:noAutofit/>
            </a:bodyPr>
            <a:lstStyle/>
            <a:p>
              <a:pPr marL="25400">
                <a:lnSpc>
                  <a:spcPts val="1000"/>
                </a:lnSpc>
              </a:pPr>
              <a:endParaRPr sz="1000"/>
            </a:p>
          </p:txBody>
        </p:sp>
        <p:sp>
          <p:nvSpPr>
            <p:cNvPr id="9" name="object 9"/>
            <p:cNvSpPr txBox="1"/>
            <p:nvPr/>
          </p:nvSpPr>
          <p:spPr>
            <a:xfrm>
              <a:off x="6012000" y="4992751"/>
              <a:ext cx="4463999" cy="152400"/>
            </a:xfrm>
            <a:prstGeom prst="rect">
              <a:avLst/>
            </a:prstGeom>
          </p:spPr>
          <p:txBody>
            <a:bodyPr wrap="square" lIns="0" tIns="0" rIns="0" bIns="0" rtlCol="0">
              <a:noAutofit/>
            </a:bodyPr>
            <a:lstStyle/>
            <a:p>
              <a:pPr marL="25400">
                <a:lnSpc>
                  <a:spcPts val="1000"/>
                </a:lnSpc>
              </a:pPr>
              <a:endParaRPr sz="1000"/>
            </a:p>
          </p:txBody>
        </p:sp>
        <p:sp>
          <p:nvSpPr>
            <p:cNvPr id="8" name="object 8"/>
            <p:cNvSpPr txBox="1"/>
            <p:nvPr/>
          </p:nvSpPr>
          <p:spPr>
            <a:xfrm>
              <a:off x="6012000" y="5283050"/>
              <a:ext cx="4463999" cy="152400"/>
            </a:xfrm>
            <a:prstGeom prst="rect">
              <a:avLst/>
            </a:prstGeom>
          </p:spPr>
          <p:txBody>
            <a:bodyPr wrap="square" lIns="0" tIns="0" rIns="0" bIns="0" rtlCol="0">
              <a:noAutofit/>
            </a:bodyPr>
            <a:lstStyle/>
            <a:p>
              <a:pPr marL="25400">
                <a:lnSpc>
                  <a:spcPts val="1000"/>
                </a:lnSpc>
              </a:pPr>
              <a:endParaRPr sz="1000"/>
            </a:p>
          </p:txBody>
        </p:sp>
        <p:sp>
          <p:nvSpPr>
            <p:cNvPr id="7" name="object 7"/>
            <p:cNvSpPr txBox="1"/>
            <p:nvPr/>
          </p:nvSpPr>
          <p:spPr>
            <a:xfrm>
              <a:off x="6012000" y="5585933"/>
              <a:ext cx="4463999" cy="152400"/>
            </a:xfrm>
            <a:prstGeom prst="rect">
              <a:avLst/>
            </a:prstGeom>
          </p:spPr>
          <p:txBody>
            <a:bodyPr wrap="square" lIns="0" tIns="0" rIns="0" bIns="0" rtlCol="0">
              <a:noAutofit/>
            </a:bodyPr>
            <a:lstStyle/>
            <a:p>
              <a:pPr marL="25400">
                <a:lnSpc>
                  <a:spcPts val="1000"/>
                </a:lnSpc>
              </a:pPr>
              <a:endParaRPr sz="1000"/>
            </a:p>
          </p:txBody>
        </p:sp>
        <p:sp>
          <p:nvSpPr>
            <p:cNvPr id="6" name="object 6"/>
            <p:cNvSpPr txBox="1"/>
            <p:nvPr/>
          </p:nvSpPr>
          <p:spPr>
            <a:xfrm>
              <a:off x="6012000" y="5876232"/>
              <a:ext cx="4463999" cy="15240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6012000" y="6166533"/>
              <a:ext cx="4463999"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6012000" y="6474932"/>
              <a:ext cx="4463999"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6012000" y="6765232"/>
              <a:ext cx="4463999"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6012000" y="7055533"/>
              <a:ext cx="4463999" cy="152400"/>
            </a:xfrm>
            <a:prstGeom prst="rect">
              <a:avLst/>
            </a:prstGeom>
          </p:spPr>
          <p:txBody>
            <a:bodyPr wrap="square" lIns="0" tIns="0" rIns="0" bIns="0" rtlCol="0">
              <a:noAutofit/>
            </a:bodyPr>
            <a:lstStyle/>
            <a:p>
              <a:pPr marL="25400">
                <a:lnSpc>
                  <a:spcPts val="1000"/>
                </a:lnSpc>
              </a:pPr>
              <a:endParaRPr sz="1000"/>
            </a:p>
          </p:txBody>
        </p:sp>
        <p:sp>
          <p:nvSpPr>
            <p:cNvPr id="70" name="object 12">
              <a:extLst>
                <a:ext uri="{FF2B5EF4-FFF2-40B4-BE49-F238E27FC236}">
                  <a16:creationId xmlns:a16="http://schemas.microsoft.com/office/drawing/2014/main" id="{5096C145-063F-4E25-BF15-F740C079AE71}"/>
                </a:ext>
              </a:extLst>
            </p:cNvPr>
            <p:cNvSpPr txBox="1"/>
            <p:nvPr/>
          </p:nvSpPr>
          <p:spPr>
            <a:xfrm>
              <a:off x="474662" y="449313"/>
              <a:ext cx="528460" cy="652272"/>
            </a:xfrm>
            <a:prstGeom prst="rect">
              <a:avLst/>
            </a:prstGeom>
          </p:spPr>
          <p:txBody>
            <a:bodyPr wrap="square" lIns="0" tIns="32607" rIns="0" bIns="0" rtlCol="0">
              <a:noAutofit/>
            </a:bodyPr>
            <a:lstStyle/>
            <a:p>
              <a:pPr>
                <a:lnSpc>
                  <a:spcPts val="5135"/>
                </a:lnSpc>
              </a:pPr>
              <a:r>
                <a:rPr sz="6600" b="1" dirty="0">
                  <a:latin typeface="Times New Roman"/>
                  <a:cs typeface="Times New Roman"/>
                </a:rPr>
                <a:t>4</a:t>
              </a:r>
              <a:endParaRPr sz="6600" dirty="0">
                <a:latin typeface="Times New Roman"/>
                <a:cs typeface="Times New Roman"/>
              </a:endParaRPr>
            </a:p>
          </p:txBody>
        </p:sp>
        <p:sp>
          <p:nvSpPr>
            <p:cNvPr id="71" name="object 16">
              <a:extLst>
                <a:ext uri="{FF2B5EF4-FFF2-40B4-BE49-F238E27FC236}">
                  <a16:creationId xmlns:a16="http://schemas.microsoft.com/office/drawing/2014/main" id="{18F66830-030C-4392-9C18-EC3183BF6FBF}"/>
                </a:ext>
              </a:extLst>
            </p:cNvPr>
            <p:cNvSpPr txBox="1"/>
            <p:nvPr/>
          </p:nvSpPr>
          <p:spPr>
            <a:xfrm>
              <a:off x="531815" y="1485018"/>
              <a:ext cx="597929" cy="604663"/>
            </a:xfrm>
            <a:prstGeom prst="rect">
              <a:avLst/>
            </a:prstGeom>
          </p:spPr>
          <p:txBody>
            <a:bodyPr wrap="square" lIns="0" tIns="8445" rIns="0" bIns="0" rtlCol="0">
              <a:noAutofit/>
            </a:bodyPr>
            <a:lstStyle/>
            <a:p>
              <a:pPr marL="12700" marR="16864">
                <a:lnSpc>
                  <a:spcPts val="1330"/>
                </a:lnSpc>
              </a:pPr>
              <a:r>
                <a:rPr lang="es-ES" sz="800" dirty="0">
                  <a:solidFill>
                    <a:srgbClr val="00ADEF"/>
                  </a:solidFill>
                  <a:latin typeface="Times New Roman"/>
                  <a:cs typeface="Times New Roman"/>
                </a:rPr>
                <a:t>Hoy aprender</a:t>
              </a:r>
              <a:endParaRPr sz="100" dirty="0">
                <a:latin typeface="Times New Roman"/>
                <a:cs typeface="Times New Roman"/>
              </a:endParaRPr>
            </a:p>
          </p:txBody>
        </p:sp>
        <p:sp>
          <p:nvSpPr>
            <p:cNvPr id="72" name="object 11">
              <a:extLst>
                <a:ext uri="{FF2B5EF4-FFF2-40B4-BE49-F238E27FC236}">
                  <a16:creationId xmlns:a16="http://schemas.microsoft.com/office/drawing/2014/main" id="{518A8212-FE13-4363-8C57-D4EF4143125F}"/>
                </a:ext>
              </a:extLst>
            </p:cNvPr>
            <p:cNvSpPr txBox="1"/>
            <p:nvPr/>
          </p:nvSpPr>
          <p:spPr>
            <a:xfrm>
              <a:off x="515282" y="1734081"/>
              <a:ext cx="657631" cy="279400"/>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endParaRPr sz="1000" dirty="0">
                <a:latin typeface="Times New Roman"/>
                <a:cs typeface="Times New Roman"/>
              </a:endParaRPr>
            </a:p>
          </p:txBody>
        </p:sp>
        <p:sp>
          <p:nvSpPr>
            <p:cNvPr id="73" name="object 11">
              <a:extLst>
                <a:ext uri="{FF2B5EF4-FFF2-40B4-BE49-F238E27FC236}">
                  <a16:creationId xmlns:a16="http://schemas.microsoft.com/office/drawing/2014/main" id="{6642FD70-BB25-4A21-94CD-8C0DE51767BA}"/>
                </a:ext>
              </a:extLst>
            </p:cNvPr>
            <p:cNvSpPr txBox="1"/>
            <p:nvPr/>
          </p:nvSpPr>
          <p:spPr>
            <a:xfrm>
              <a:off x="6070367" y="444500"/>
              <a:ext cx="2222733" cy="279400"/>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Entender</a:t>
              </a:r>
              <a:endParaRPr sz="1000" dirty="0">
                <a:latin typeface="Times New Roman"/>
                <a:cs typeface="Times New Roman"/>
              </a:endParaRPr>
            </a:p>
          </p:txBody>
        </p:sp>
        <p:pic>
          <p:nvPicPr>
            <p:cNvPr id="76" name="그림 75">
              <a:extLst>
                <a:ext uri="{FF2B5EF4-FFF2-40B4-BE49-F238E27FC236}">
                  <a16:creationId xmlns:a16="http://schemas.microsoft.com/office/drawing/2014/main" id="{D156AAC9-C900-497E-A3D9-D80A21DA1087}"/>
                </a:ext>
              </a:extLst>
            </p:cNvPr>
            <p:cNvPicPr>
              <a:picLocks noChangeAspect="1"/>
            </p:cNvPicPr>
            <p:nvPr/>
          </p:nvPicPr>
          <p:blipFill>
            <a:blip r:embed="rId3"/>
            <a:stretch>
              <a:fillRect/>
            </a:stretch>
          </p:blipFill>
          <p:spPr>
            <a:xfrm>
              <a:off x="573336" y="6276012"/>
              <a:ext cx="4204969" cy="1077288"/>
            </a:xfrm>
            <a:prstGeom prst="rect">
              <a:avLst/>
            </a:prstGeom>
          </p:spPr>
        </p:pic>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5" name="그룹 174">
            <a:extLst>
              <a:ext uri="{FF2B5EF4-FFF2-40B4-BE49-F238E27FC236}">
                <a16:creationId xmlns:a16="http://schemas.microsoft.com/office/drawing/2014/main" id="{05407C21-2B04-4327-97A1-8783B343417F}"/>
              </a:ext>
            </a:extLst>
          </p:cNvPr>
          <p:cNvGrpSpPr/>
          <p:nvPr/>
        </p:nvGrpSpPr>
        <p:grpSpPr>
          <a:xfrm>
            <a:off x="188400" y="467055"/>
            <a:ext cx="10567543" cy="7290341"/>
            <a:chOff x="188400" y="467055"/>
            <a:chExt cx="10567543" cy="7290341"/>
          </a:xfrm>
        </p:grpSpPr>
        <p:sp>
          <p:nvSpPr>
            <p:cNvPr id="161" name="object 161"/>
            <p:cNvSpPr/>
            <p:nvPr/>
          </p:nvSpPr>
          <p:spPr>
            <a:xfrm>
              <a:off x="6017294" y="648498"/>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162" name="object 162"/>
            <p:cNvSpPr/>
            <p:nvPr/>
          </p:nvSpPr>
          <p:spPr>
            <a:xfrm>
              <a:off x="6054835" y="686040"/>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159" name="object 159"/>
            <p:cNvSpPr/>
            <p:nvPr/>
          </p:nvSpPr>
          <p:spPr>
            <a:xfrm>
              <a:off x="6017294" y="35983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160" name="object 160"/>
            <p:cNvSpPr/>
            <p:nvPr/>
          </p:nvSpPr>
          <p:spPr>
            <a:xfrm>
              <a:off x="6054835" y="3635940"/>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157" name="object 157"/>
            <p:cNvSpPr/>
            <p:nvPr/>
          </p:nvSpPr>
          <p:spPr>
            <a:xfrm>
              <a:off x="446394" y="20817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158" name="object 158"/>
            <p:cNvSpPr/>
            <p:nvPr/>
          </p:nvSpPr>
          <p:spPr>
            <a:xfrm>
              <a:off x="483936" y="2119339"/>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151" name="object 151"/>
            <p:cNvSpPr/>
            <p:nvPr/>
          </p:nvSpPr>
          <p:spPr>
            <a:xfrm>
              <a:off x="465349" y="467055"/>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152" name="object 152"/>
            <p:cNvSpPr/>
            <p:nvPr/>
          </p:nvSpPr>
          <p:spPr>
            <a:xfrm>
              <a:off x="828531" y="538619"/>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153" name="object 153"/>
            <p:cNvSpPr/>
            <p:nvPr/>
          </p:nvSpPr>
          <p:spPr>
            <a:xfrm>
              <a:off x="1132594" y="507769"/>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154" name="object 154"/>
            <p:cNvSpPr/>
            <p:nvPr/>
          </p:nvSpPr>
          <p:spPr>
            <a:xfrm>
              <a:off x="1138284" y="517740"/>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155" name="object 155"/>
            <p:cNvSpPr/>
            <p:nvPr/>
          </p:nvSpPr>
          <p:spPr>
            <a:xfrm>
              <a:off x="484882" y="497751"/>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156" name="object 156"/>
            <p:cNvSpPr/>
            <p:nvPr/>
          </p:nvSpPr>
          <p:spPr>
            <a:xfrm>
              <a:off x="494648" y="905738"/>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149" name="object 149"/>
            <p:cNvSpPr/>
            <p:nvPr/>
          </p:nvSpPr>
          <p:spPr>
            <a:xfrm>
              <a:off x="446394" y="249743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150" name="object 150"/>
            <p:cNvSpPr/>
            <p:nvPr/>
          </p:nvSpPr>
          <p:spPr>
            <a:xfrm>
              <a:off x="483936" y="2534979"/>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143" name="object 143"/>
            <p:cNvSpPr/>
            <p:nvPr/>
          </p:nvSpPr>
          <p:spPr>
            <a:xfrm>
              <a:off x="465349" y="32588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144" name="object 144"/>
            <p:cNvSpPr/>
            <p:nvPr/>
          </p:nvSpPr>
          <p:spPr>
            <a:xfrm>
              <a:off x="828531" y="33303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20"/>
                  </a:lnTo>
                  <a:lnTo>
                    <a:pt x="333624" y="397932"/>
                  </a:lnTo>
                  <a:lnTo>
                    <a:pt x="326854" y="394238"/>
                  </a:lnTo>
                  <a:lnTo>
                    <a:pt x="317916" y="391282"/>
                  </a:lnTo>
                  <a:lnTo>
                    <a:pt x="305384" y="388606"/>
                  </a:lnTo>
                  <a:lnTo>
                    <a:pt x="287829" y="385753"/>
                  </a:lnTo>
                  <a:lnTo>
                    <a:pt x="263827" y="382267"/>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145" name="object 145"/>
            <p:cNvSpPr/>
            <p:nvPr/>
          </p:nvSpPr>
          <p:spPr>
            <a:xfrm>
              <a:off x="1132594" y="3299518"/>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146" name="object 146"/>
            <p:cNvSpPr/>
            <p:nvPr/>
          </p:nvSpPr>
          <p:spPr>
            <a:xfrm>
              <a:off x="1138284" y="3309489"/>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147" name="object 147"/>
            <p:cNvSpPr/>
            <p:nvPr/>
          </p:nvSpPr>
          <p:spPr>
            <a:xfrm>
              <a:off x="484882" y="3289499"/>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148" name="object 148"/>
            <p:cNvSpPr/>
            <p:nvPr/>
          </p:nvSpPr>
          <p:spPr>
            <a:xfrm>
              <a:off x="494648" y="36974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141" name="object 141"/>
            <p:cNvSpPr/>
            <p:nvPr/>
          </p:nvSpPr>
          <p:spPr>
            <a:xfrm>
              <a:off x="449995" y="38311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142" name="object 142"/>
            <p:cNvSpPr/>
            <p:nvPr/>
          </p:nvSpPr>
          <p:spPr>
            <a:xfrm>
              <a:off x="487536" y="3868740"/>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125" name="object 125"/>
            <p:cNvSpPr/>
            <p:nvPr/>
          </p:nvSpPr>
          <p:spPr>
            <a:xfrm>
              <a:off x="369253" y="1055980"/>
              <a:ext cx="108292" cy="117030"/>
            </a:xfrm>
            <a:custGeom>
              <a:avLst/>
              <a:gdLst/>
              <a:ahLst/>
              <a:cxnLst/>
              <a:rect l="l" t="t" r="r" b="b"/>
              <a:pathLst>
                <a:path w="108292" h="117030">
                  <a:moveTo>
                    <a:pt x="108292" y="0"/>
                  </a:moveTo>
                  <a:lnTo>
                    <a:pt x="95442" y="4228"/>
                  </a:lnTo>
                  <a:lnTo>
                    <a:pt x="83124" y="9537"/>
                  </a:lnTo>
                  <a:lnTo>
                    <a:pt x="71395" y="15870"/>
                  </a:lnTo>
                  <a:lnTo>
                    <a:pt x="60311" y="23171"/>
                  </a:lnTo>
                  <a:lnTo>
                    <a:pt x="49929" y="31383"/>
                  </a:lnTo>
                  <a:lnTo>
                    <a:pt x="40305" y="40449"/>
                  </a:lnTo>
                  <a:lnTo>
                    <a:pt x="31497" y="50313"/>
                  </a:lnTo>
                  <a:lnTo>
                    <a:pt x="23560" y="60917"/>
                  </a:lnTo>
                  <a:lnTo>
                    <a:pt x="16552" y="72206"/>
                  </a:lnTo>
                  <a:lnTo>
                    <a:pt x="10528" y="84123"/>
                  </a:lnTo>
                  <a:lnTo>
                    <a:pt x="5545" y="96611"/>
                  </a:lnTo>
                  <a:lnTo>
                    <a:pt x="1661" y="109614"/>
                  </a:lnTo>
                  <a:lnTo>
                    <a:pt x="0" y="117030"/>
                  </a:lnTo>
                </a:path>
              </a:pathLst>
            </a:custGeom>
            <a:ln w="12700">
              <a:solidFill>
                <a:srgbClr val="00C0F3"/>
              </a:solidFill>
              <a:prstDash val="dash"/>
            </a:ln>
          </p:spPr>
          <p:txBody>
            <a:bodyPr wrap="square" lIns="0" tIns="0" rIns="0" bIns="0" rtlCol="0">
              <a:noAutofit/>
            </a:bodyPr>
            <a:lstStyle/>
            <a:p>
              <a:endParaRPr/>
            </a:p>
          </p:txBody>
        </p:sp>
        <p:sp>
          <p:nvSpPr>
            <p:cNvPr id="126" name="object 126"/>
            <p:cNvSpPr/>
            <p:nvPr/>
          </p:nvSpPr>
          <p:spPr>
            <a:xfrm>
              <a:off x="366350" y="1247877"/>
              <a:ext cx="0" cy="566762"/>
            </a:xfrm>
            <a:custGeom>
              <a:avLst/>
              <a:gdLst/>
              <a:ahLst/>
              <a:cxnLst/>
              <a:rect l="l" t="t" r="r" b="b"/>
              <a:pathLst>
                <a:path h="566762">
                  <a:moveTo>
                    <a:pt x="0" y="0"/>
                  </a:moveTo>
                  <a:lnTo>
                    <a:pt x="0" y="566762"/>
                  </a:lnTo>
                </a:path>
              </a:pathLst>
            </a:custGeom>
            <a:ln w="12700">
              <a:solidFill>
                <a:srgbClr val="00C0F3"/>
              </a:solidFill>
              <a:prstDash val="dash"/>
            </a:ln>
          </p:spPr>
          <p:txBody>
            <a:bodyPr wrap="square" lIns="0" tIns="0" rIns="0" bIns="0" rtlCol="0">
              <a:noAutofit/>
            </a:bodyPr>
            <a:lstStyle/>
            <a:p>
              <a:endParaRPr/>
            </a:p>
          </p:txBody>
        </p:sp>
        <p:sp>
          <p:nvSpPr>
            <p:cNvPr id="127" name="object 127"/>
            <p:cNvSpPr/>
            <p:nvPr/>
          </p:nvSpPr>
          <p:spPr>
            <a:xfrm>
              <a:off x="366346" y="1184648"/>
              <a:ext cx="1066" cy="37376"/>
            </a:xfrm>
            <a:custGeom>
              <a:avLst/>
              <a:gdLst/>
              <a:ahLst/>
              <a:cxnLst/>
              <a:rect l="l" t="t" r="r" b="b"/>
              <a:pathLst>
                <a:path w="1066" h="37376">
                  <a:moveTo>
                    <a:pt x="1066" y="0"/>
                  </a:moveTo>
                  <a:lnTo>
                    <a:pt x="368" y="5930"/>
                  </a:lnTo>
                  <a:lnTo>
                    <a:pt x="0" y="11976"/>
                  </a:lnTo>
                  <a:lnTo>
                    <a:pt x="0" y="18097"/>
                  </a:lnTo>
                  <a:lnTo>
                    <a:pt x="0" y="37376"/>
                  </a:lnTo>
                </a:path>
              </a:pathLst>
            </a:custGeom>
            <a:ln w="12699">
              <a:solidFill>
                <a:srgbClr val="00C0F3"/>
              </a:solidFill>
            </a:ln>
          </p:spPr>
          <p:txBody>
            <a:bodyPr wrap="square" lIns="0" tIns="0" rIns="0" bIns="0" rtlCol="0">
              <a:noAutofit/>
            </a:bodyPr>
            <a:lstStyle/>
            <a:p>
              <a:endParaRPr/>
            </a:p>
          </p:txBody>
        </p:sp>
        <p:sp>
          <p:nvSpPr>
            <p:cNvPr id="128" name="object 128"/>
            <p:cNvSpPr/>
            <p:nvPr/>
          </p:nvSpPr>
          <p:spPr>
            <a:xfrm>
              <a:off x="371985" y="1888049"/>
              <a:ext cx="117030" cy="108292"/>
            </a:xfrm>
            <a:custGeom>
              <a:avLst/>
              <a:gdLst/>
              <a:ahLst/>
              <a:cxnLst/>
              <a:rect l="l" t="t" r="r" b="b"/>
              <a:pathLst>
                <a:path w="117030" h="108292">
                  <a:moveTo>
                    <a:pt x="0" y="0"/>
                  </a:moveTo>
                  <a:lnTo>
                    <a:pt x="4228" y="12850"/>
                  </a:lnTo>
                  <a:lnTo>
                    <a:pt x="9537" y="25168"/>
                  </a:lnTo>
                  <a:lnTo>
                    <a:pt x="15870" y="36897"/>
                  </a:lnTo>
                  <a:lnTo>
                    <a:pt x="23171" y="47981"/>
                  </a:lnTo>
                  <a:lnTo>
                    <a:pt x="31383" y="58363"/>
                  </a:lnTo>
                  <a:lnTo>
                    <a:pt x="40449" y="67987"/>
                  </a:lnTo>
                  <a:lnTo>
                    <a:pt x="50313" y="76795"/>
                  </a:lnTo>
                  <a:lnTo>
                    <a:pt x="60917" y="84732"/>
                  </a:lnTo>
                  <a:lnTo>
                    <a:pt x="72206" y="91740"/>
                  </a:lnTo>
                  <a:lnTo>
                    <a:pt x="84123" y="97764"/>
                  </a:lnTo>
                  <a:lnTo>
                    <a:pt x="96611" y="102747"/>
                  </a:lnTo>
                  <a:lnTo>
                    <a:pt x="109614" y="106631"/>
                  </a:lnTo>
                  <a:lnTo>
                    <a:pt x="117030" y="108292"/>
                  </a:lnTo>
                </a:path>
              </a:pathLst>
            </a:custGeom>
            <a:ln w="12700">
              <a:solidFill>
                <a:srgbClr val="00C0F3"/>
              </a:solidFill>
              <a:prstDash val="dash"/>
            </a:ln>
          </p:spPr>
          <p:txBody>
            <a:bodyPr wrap="square" lIns="0" tIns="0" rIns="0" bIns="0" rtlCol="0">
              <a:noAutofit/>
            </a:bodyPr>
            <a:lstStyle/>
            <a:p>
              <a:endParaRPr/>
            </a:p>
          </p:txBody>
        </p:sp>
        <p:sp>
          <p:nvSpPr>
            <p:cNvPr id="129" name="object 129"/>
            <p:cNvSpPr/>
            <p:nvPr/>
          </p:nvSpPr>
          <p:spPr>
            <a:xfrm>
              <a:off x="366346" y="1827573"/>
              <a:ext cx="1066" cy="37376"/>
            </a:xfrm>
            <a:custGeom>
              <a:avLst/>
              <a:gdLst/>
              <a:ahLst/>
              <a:cxnLst/>
              <a:rect l="l" t="t" r="r" b="b"/>
              <a:pathLst>
                <a:path w="1066" h="37376">
                  <a:moveTo>
                    <a:pt x="0" y="0"/>
                  </a:moveTo>
                  <a:lnTo>
                    <a:pt x="0" y="19278"/>
                  </a:lnTo>
                  <a:lnTo>
                    <a:pt x="0" y="25399"/>
                  </a:lnTo>
                  <a:lnTo>
                    <a:pt x="368" y="31432"/>
                  </a:lnTo>
                  <a:lnTo>
                    <a:pt x="1066" y="37376"/>
                  </a:lnTo>
                </a:path>
              </a:pathLst>
            </a:custGeom>
            <a:ln w="12699">
              <a:solidFill>
                <a:srgbClr val="00C0F3"/>
              </a:solidFill>
            </a:ln>
          </p:spPr>
          <p:txBody>
            <a:bodyPr wrap="square" lIns="0" tIns="0" rIns="0" bIns="0" rtlCol="0">
              <a:noAutofit/>
            </a:bodyPr>
            <a:lstStyle/>
            <a:p>
              <a:endParaRPr/>
            </a:p>
          </p:txBody>
        </p:sp>
        <p:sp>
          <p:nvSpPr>
            <p:cNvPr id="130" name="object 130"/>
            <p:cNvSpPr/>
            <p:nvPr/>
          </p:nvSpPr>
          <p:spPr>
            <a:xfrm>
              <a:off x="562993" y="1999245"/>
              <a:ext cx="4286643" cy="0"/>
            </a:xfrm>
            <a:custGeom>
              <a:avLst/>
              <a:gdLst/>
              <a:ahLst/>
              <a:cxnLst/>
              <a:rect l="l" t="t" r="r" b="b"/>
              <a:pathLst>
                <a:path w="4286643">
                  <a:moveTo>
                    <a:pt x="0" y="0"/>
                  </a:moveTo>
                  <a:lnTo>
                    <a:pt x="4286643" y="0"/>
                  </a:lnTo>
                </a:path>
              </a:pathLst>
            </a:custGeom>
            <a:ln w="12700">
              <a:solidFill>
                <a:srgbClr val="00C0F3"/>
              </a:solidFill>
              <a:prstDash val="dash"/>
            </a:ln>
          </p:spPr>
          <p:txBody>
            <a:bodyPr wrap="square" lIns="0" tIns="0" rIns="0" bIns="0" rtlCol="0">
              <a:noAutofit/>
            </a:bodyPr>
            <a:lstStyle/>
            <a:p>
              <a:endParaRPr/>
            </a:p>
          </p:txBody>
        </p:sp>
        <p:sp>
          <p:nvSpPr>
            <p:cNvPr id="131" name="object 131"/>
            <p:cNvSpPr/>
            <p:nvPr/>
          </p:nvSpPr>
          <p:spPr>
            <a:xfrm>
              <a:off x="500649" y="1998184"/>
              <a:ext cx="37084" cy="1066"/>
            </a:xfrm>
            <a:custGeom>
              <a:avLst/>
              <a:gdLst/>
              <a:ahLst/>
              <a:cxnLst/>
              <a:rect l="l" t="t" r="r" b="b"/>
              <a:pathLst>
                <a:path w="37084" h="1066">
                  <a:moveTo>
                    <a:pt x="0" y="0"/>
                  </a:moveTo>
                  <a:lnTo>
                    <a:pt x="5943" y="698"/>
                  </a:lnTo>
                  <a:lnTo>
                    <a:pt x="11976" y="1066"/>
                  </a:lnTo>
                  <a:lnTo>
                    <a:pt x="18097" y="1066"/>
                  </a:lnTo>
                  <a:lnTo>
                    <a:pt x="37084" y="1066"/>
                  </a:lnTo>
                </a:path>
              </a:pathLst>
            </a:custGeom>
            <a:ln w="12699">
              <a:solidFill>
                <a:srgbClr val="00C0F3"/>
              </a:solidFill>
            </a:ln>
          </p:spPr>
          <p:txBody>
            <a:bodyPr wrap="square" lIns="0" tIns="0" rIns="0" bIns="0" rtlCol="0">
              <a:noAutofit/>
            </a:bodyPr>
            <a:lstStyle/>
            <a:p>
              <a:endParaRPr/>
            </a:p>
          </p:txBody>
        </p:sp>
        <p:sp>
          <p:nvSpPr>
            <p:cNvPr id="132" name="object 132"/>
            <p:cNvSpPr/>
            <p:nvPr/>
          </p:nvSpPr>
          <p:spPr>
            <a:xfrm>
              <a:off x="4922453" y="1876579"/>
              <a:ext cx="108292" cy="117030"/>
            </a:xfrm>
            <a:custGeom>
              <a:avLst/>
              <a:gdLst/>
              <a:ahLst/>
              <a:cxnLst/>
              <a:rect l="l" t="t" r="r" b="b"/>
              <a:pathLst>
                <a:path w="108292" h="117030">
                  <a:moveTo>
                    <a:pt x="0" y="117030"/>
                  </a:moveTo>
                  <a:lnTo>
                    <a:pt x="12850" y="112802"/>
                  </a:lnTo>
                  <a:lnTo>
                    <a:pt x="25168" y="107493"/>
                  </a:lnTo>
                  <a:lnTo>
                    <a:pt x="36897" y="101159"/>
                  </a:lnTo>
                  <a:lnTo>
                    <a:pt x="47981" y="93859"/>
                  </a:lnTo>
                  <a:lnTo>
                    <a:pt x="58363" y="85647"/>
                  </a:lnTo>
                  <a:lnTo>
                    <a:pt x="67987" y="76581"/>
                  </a:lnTo>
                  <a:lnTo>
                    <a:pt x="76795" y="66717"/>
                  </a:lnTo>
                  <a:lnTo>
                    <a:pt x="84732" y="56112"/>
                  </a:lnTo>
                  <a:lnTo>
                    <a:pt x="91740" y="44823"/>
                  </a:lnTo>
                  <a:lnTo>
                    <a:pt x="97764" y="32906"/>
                  </a:lnTo>
                  <a:lnTo>
                    <a:pt x="102747" y="20418"/>
                  </a:lnTo>
                  <a:lnTo>
                    <a:pt x="106631" y="7416"/>
                  </a:lnTo>
                  <a:lnTo>
                    <a:pt x="108292" y="0"/>
                  </a:lnTo>
                </a:path>
              </a:pathLst>
            </a:custGeom>
            <a:ln w="12700">
              <a:solidFill>
                <a:srgbClr val="00C0F3"/>
              </a:solidFill>
              <a:prstDash val="dash"/>
            </a:ln>
          </p:spPr>
          <p:txBody>
            <a:bodyPr wrap="square" lIns="0" tIns="0" rIns="0" bIns="0" rtlCol="0">
              <a:noAutofit/>
            </a:bodyPr>
            <a:lstStyle/>
            <a:p>
              <a:endParaRPr/>
            </a:p>
          </p:txBody>
        </p:sp>
        <p:sp>
          <p:nvSpPr>
            <p:cNvPr id="133" name="object 133"/>
            <p:cNvSpPr/>
            <p:nvPr/>
          </p:nvSpPr>
          <p:spPr>
            <a:xfrm>
              <a:off x="4862273" y="1998184"/>
              <a:ext cx="37071" cy="1066"/>
            </a:xfrm>
            <a:custGeom>
              <a:avLst/>
              <a:gdLst/>
              <a:ahLst/>
              <a:cxnLst/>
              <a:rect l="l" t="t" r="r" b="b"/>
              <a:pathLst>
                <a:path w="37071" h="1066">
                  <a:moveTo>
                    <a:pt x="0" y="1066"/>
                  </a:moveTo>
                  <a:lnTo>
                    <a:pt x="18973" y="1066"/>
                  </a:lnTo>
                  <a:lnTo>
                    <a:pt x="25095" y="1066"/>
                  </a:lnTo>
                  <a:lnTo>
                    <a:pt x="31140" y="698"/>
                  </a:lnTo>
                  <a:lnTo>
                    <a:pt x="37071" y="0"/>
                  </a:lnTo>
                </a:path>
              </a:pathLst>
            </a:custGeom>
            <a:ln w="12699">
              <a:solidFill>
                <a:srgbClr val="00C0F3"/>
              </a:solidFill>
            </a:ln>
          </p:spPr>
          <p:txBody>
            <a:bodyPr wrap="square" lIns="0" tIns="0" rIns="0" bIns="0" rtlCol="0">
              <a:noAutofit/>
            </a:bodyPr>
            <a:lstStyle/>
            <a:p>
              <a:endParaRPr/>
            </a:p>
          </p:txBody>
        </p:sp>
        <p:sp>
          <p:nvSpPr>
            <p:cNvPr id="134" name="object 134"/>
            <p:cNvSpPr/>
            <p:nvPr/>
          </p:nvSpPr>
          <p:spPr>
            <a:xfrm>
              <a:off x="5033650" y="1234950"/>
              <a:ext cx="0" cy="566762"/>
            </a:xfrm>
            <a:custGeom>
              <a:avLst/>
              <a:gdLst/>
              <a:ahLst/>
              <a:cxnLst/>
              <a:rect l="l" t="t" r="r" b="b"/>
              <a:pathLst>
                <a:path h="566762">
                  <a:moveTo>
                    <a:pt x="0" y="566762"/>
                  </a:moveTo>
                  <a:lnTo>
                    <a:pt x="0" y="0"/>
                  </a:lnTo>
                </a:path>
              </a:pathLst>
            </a:custGeom>
            <a:ln w="12700">
              <a:solidFill>
                <a:srgbClr val="00C0F3"/>
              </a:solidFill>
              <a:prstDash val="dash"/>
            </a:ln>
          </p:spPr>
          <p:txBody>
            <a:bodyPr wrap="square" lIns="0" tIns="0" rIns="0" bIns="0" rtlCol="0">
              <a:noAutofit/>
            </a:bodyPr>
            <a:lstStyle/>
            <a:p>
              <a:endParaRPr/>
            </a:p>
          </p:txBody>
        </p:sp>
        <p:sp>
          <p:nvSpPr>
            <p:cNvPr id="135" name="object 135"/>
            <p:cNvSpPr/>
            <p:nvPr/>
          </p:nvSpPr>
          <p:spPr>
            <a:xfrm>
              <a:off x="5032580" y="1827573"/>
              <a:ext cx="1066" cy="37376"/>
            </a:xfrm>
            <a:custGeom>
              <a:avLst/>
              <a:gdLst/>
              <a:ahLst/>
              <a:cxnLst/>
              <a:rect l="l" t="t" r="r" b="b"/>
              <a:pathLst>
                <a:path w="1066" h="37376">
                  <a:moveTo>
                    <a:pt x="0" y="37376"/>
                  </a:moveTo>
                  <a:lnTo>
                    <a:pt x="711" y="31432"/>
                  </a:lnTo>
                  <a:lnTo>
                    <a:pt x="1066" y="25399"/>
                  </a:lnTo>
                  <a:lnTo>
                    <a:pt x="1066" y="19278"/>
                  </a:lnTo>
                  <a:lnTo>
                    <a:pt x="1066" y="0"/>
                  </a:lnTo>
                </a:path>
              </a:pathLst>
            </a:custGeom>
            <a:ln w="12700">
              <a:solidFill>
                <a:srgbClr val="00C0F3"/>
              </a:solidFill>
            </a:ln>
          </p:spPr>
          <p:txBody>
            <a:bodyPr wrap="square" lIns="0" tIns="0" rIns="0" bIns="0" rtlCol="0">
              <a:noAutofit/>
            </a:bodyPr>
            <a:lstStyle/>
            <a:p>
              <a:endParaRPr/>
            </a:p>
          </p:txBody>
        </p:sp>
        <p:sp>
          <p:nvSpPr>
            <p:cNvPr id="136" name="object 136"/>
            <p:cNvSpPr/>
            <p:nvPr/>
          </p:nvSpPr>
          <p:spPr>
            <a:xfrm>
              <a:off x="4910984" y="1053249"/>
              <a:ext cx="117030" cy="108292"/>
            </a:xfrm>
            <a:custGeom>
              <a:avLst/>
              <a:gdLst/>
              <a:ahLst/>
              <a:cxnLst/>
              <a:rect l="l" t="t" r="r" b="b"/>
              <a:pathLst>
                <a:path w="117030" h="108292">
                  <a:moveTo>
                    <a:pt x="117030" y="108292"/>
                  </a:moveTo>
                  <a:lnTo>
                    <a:pt x="112802" y="95442"/>
                  </a:lnTo>
                  <a:lnTo>
                    <a:pt x="107493" y="83124"/>
                  </a:lnTo>
                  <a:lnTo>
                    <a:pt x="101159" y="71395"/>
                  </a:lnTo>
                  <a:lnTo>
                    <a:pt x="93859" y="60311"/>
                  </a:lnTo>
                  <a:lnTo>
                    <a:pt x="85647" y="49929"/>
                  </a:lnTo>
                  <a:lnTo>
                    <a:pt x="76581" y="40305"/>
                  </a:lnTo>
                  <a:lnTo>
                    <a:pt x="66717" y="31497"/>
                  </a:lnTo>
                  <a:lnTo>
                    <a:pt x="56112" y="23560"/>
                  </a:lnTo>
                  <a:lnTo>
                    <a:pt x="44823" y="16552"/>
                  </a:lnTo>
                  <a:lnTo>
                    <a:pt x="32906" y="10528"/>
                  </a:lnTo>
                  <a:lnTo>
                    <a:pt x="20418" y="5545"/>
                  </a:lnTo>
                  <a:lnTo>
                    <a:pt x="7416" y="1661"/>
                  </a:lnTo>
                  <a:lnTo>
                    <a:pt x="0" y="0"/>
                  </a:lnTo>
                </a:path>
              </a:pathLst>
            </a:custGeom>
            <a:ln w="12700">
              <a:solidFill>
                <a:srgbClr val="00C0F3"/>
              </a:solidFill>
              <a:prstDash val="dash"/>
            </a:ln>
          </p:spPr>
          <p:txBody>
            <a:bodyPr wrap="square" lIns="0" tIns="0" rIns="0" bIns="0" rtlCol="0">
              <a:noAutofit/>
            </a:bodyPr>
            <a:lstStyle/>
            <a:p>
              <a:endParaRPr/>
            </a:p>
          </p:txBody>
        </p:sp>
        <p:sp>
          <p:nvSpPr>
            <p:cNvPr id="137" name="object 137"/>
            <p:cNvSpPr/>
            <p:nvPr/>
          </p:nvSpPr>
          <p:spPr>
            <a:xfrm>
              <a:off x="5032580" y="1184648"/>
              <a:ext cx="1066" cy="37376"/>
            </a:xfrm>
            <a:custGeom>
              <a:avLst/>
              <a:gdLst/>
              <a:ahLst/>
              <a:cxnLst/>
              <a:rect l="l" t="t" r="r" b="b"/>
              <a:pathLst>
                <a:path w="1066" h="37376">
                  <a:moveTo>
                    <a:pt x="1066" y="37376"/>
                  </a:moveTo>
                  <a:lnTo>
                    <a:pt x="1066" y="18097"/>
                  </a:lnTo>
                  <a:lnTo>
                    <a:pt x="1066" y="11976"/>
                  </a:lnTo>
                  <a:lnTo>
                    <a:pt x="711" y="5930"/>
                  </a:lnTo>
                  <a:lnTo>
                    <a:pt x="0" y="0"/>
                  </a:lnTo>
                </a:path>
              </a:pathLst>
            </a:custGeom>
            <a:ln w="12700">
              <a:solidFill>
                <a:srgbClr val="00C0F3"/>
              </a:solidFill>
            </a:ln>
          </p:spPr>
          <p:txBody>
            <a:bodyPr wrap="square" lIns="0" tIns="0" rIns="0" bIns="0" rtlCol="0">
              <a:noAutofit/>
            </a:bodyPr>
            <a:lstStyle/>
            <a:p>
              <a:endParaRPr/>
            </a:p>
          </p:txBody>
        </p:sp>
        <p:sp>
          <p:nvSpPr>
            <p:cNvPr id="138" name="object 138"/>
            <p:cNvSpPr/>
            <p:nvPr/>
          </p:nvSpPr>
          <p:spPr>
            <a:xfrm>
              <a:off x="550363" y="1050345"/>
              <a:ext cx="4286643" cy="0"/>
            </a:xfrm>
            <a:custGeom>
              <a:avLst/>
              <a:gdLst/>
              <a:ahLst/>
              <a:cxnLst/>
              <a:rect l="l" t="t" r="r" b="b"/>
              <a:pathLst>
                <a:path w="4286643">
                  <a:moveTo>
                    <a:pt x="4286643" y="0"/>
                  </a:moveTo>
                  <a:lnTo>
                    <a:pt x="0" y="0"/>
                  </a:lnTo>
                </a:path>
              </a:pathLst>
            </a:custGeom>
            <a:ln w="12700">
              <a:solidFill>
                <a:srgbClr val="00C0F3"/>
              </a:solidFill>
              <a:prstDash val="dash"/>
            </a:ln>
          </p:spPr>
          <p:txBody>
            <a:bodyPr wrap="square" lIns="0" tIns="0" rIns="0" bIns="0" rtlCol="0">
              <a:noAutofit/>
            </a:bodyPr>
            <a:lstStyle/>
            <a:p>
              <a:endParaRPr/>
            </a:p>
          </p:txBody>
        </p:sp>
        <p:sp>
          <p:nvSpPr>
            <p:cNvPr id="139" name="object 139"/>
            <p:cNvSpPr/>
            <p:nvPr/>
          </p:nvSpPr>
          <p:spPr>
            <a:xfrm>
              <a:off x="4862273" y="1050345"/>
              <a:ext cx="37071" cy="1066"/>
            </a:xfrm>
            <a:custGeom>
              <a:avLst/>
              <a:gdLst/>
              <a:ahLst/>
              <a:cxnLst/>
              <a:rect l="l" t="t" r="r" b="b"/>
              <a:pathLst>
                <a:path w="37071" h="1066">
                  <a:moveTo>
                    <a:pt x="37071" y="1066"/>
                  </a:moveTo>
                  <a:lnTo>
                    <a:pt x="31140" y="355"/>
                  </a:lnTo>
                  <a:lnTo>
                    <a:pt x="25095" y="0"/>
                  </a:lnTo>
                  <a:lnTo>
                    <a:pt x="18973" y="0"/>
                  </a:lnTo>
                  <a:lnTo>
                    <a:pt x="0" y="0"/>
                  </a:lnTo>
                </a:path>
              </a:pathLst>
            </a:custGeom>
            <a:ln w="12699">
              <a:solidFill>
                <a:srgbClr val="00C0F3"/>
              </a:solidFill>
            </a:ln>
          </p:spPr>
          <p:txBody>
            <a:bodyPr wrap="square" lIns="0" tIns="0" rIns="0" bIns="0" rtlCol="0">
              <a:noAutofit/>
            </a:bodyPr>
            <a:lstStyle/>
            <a:p>
              <a:endParaRPr/>
            </a:p>
          </p:txBody>
        </p:sp>
        <p:sp>
          <p:nvSpPr>
            <p:cNvPr id="140" name="object 140"/>
            <p:cNvSpPr/>
            <p:nvPr/>
          </p:nvSpPr>
          <p:spPr>
            <a:xfrm>
              <a:off x="500649" y="1050345"/>
              <a:ext cx="37084" cy="1066"/>
            </a:xfrm>
            <a:custGeom>
              <a:avLst/>
              <a:gdLst/>
              <a:ahLst/>
              <a:cxnLst/>
              <a:rect l="l" t="t" r="r" b="b"/>
              <a:pathLst>
                <a:path w="37084" h="1066">
                  <a:moveTo>
                    <a:pt x="37084" y="0"/>
                  </a:moveTo>
                  <a:lnTo>
                    <a:pt x="18097" y="0"/>
                  </a:lnTo>
                  <a:lnTo>
                    <a:pt x="11976" y="0"/>
                  </a:lnTo>
                  <a:lnTo>
                    <a:pt x="5943" y="355"/>
                  </a:lnTo>
                  <a:lnTo>
                    <a:pt x="0" y="1066"/>
                  </a:lnTo>
                </a:path>
              </a:pathLst>
            </a:custGeom>
            <a:ln w="12699">
              <a:solidFill>
                <a:srgbClr val="00C0F3"/>
              </a:solidFill>
            </a:ln>
          </p:spPr>
          <p:txBody>
            <a:bodyPr wrap="square" lIns="0" tIns="0" rIns="0" bIns="0" rtlCol="0">
              <a:noAutofit/>
            </a:bodyPr>
            <a:lstStyle/>
            <a:p>
              <a:endParaRPr/>
            </a:p>
          </p:txBody>
        </p:sp>
        <p:sp>
          <p:nvSpPr>
            <p:cNvPr id="124" name="object 124"/>
            <p:cNvSpPr/>
            <p:nvPr/>
          </p:nvSpPr>
          <p:spPr>
            <a:xfrm>
              <a:off x="474799" y="6998667"/>
              <a:ext cx="4450003" cy="0"/>
            </a:xfrm>
            <a:custGeom>
              <a:avLst/>
              <a:gdLst/>
              <a:ahLst/>
              <a:cxnLst/>
              <a:rect l="l" t="t" r="r" b="b"/>
              <a:pathLst>
                <a:path w="4450003">
                  <a:moveTo>
                    <a:pt x="0" y="0"/>
                  </a:moveTo>
                  <a:lnTo>
                    <a:pt x="4450003" y="0"/>
                  </a:lnTo>
                </a:path>
              </a:pathLst>
            </a:custGeom>
            <a:ln w="9525">
              <a:solidFill>
                <a:srgbClr val="939597"/>
              </a:solidFill>
            </a:ln>
          </p:spPr>
          <p:txBody>
            <a:bodyPr wrap="square" lIns="0" tIns="0" rIns="0" bIns="0" rtlCol="0">
              <a:noAutofit/>
            </a:bodyPr>
            <a:lstStyle/>
            <a:p>
              <a:endParaRPr/>
            </a:p>
          </p:txBody>
        </p:sp>
        <p:sp>
          <p:nvSpPr>
            <p:cNvPr id="123" name="object 123"/>
            <p:cNvSpPr/>
            <p:nvPr/>
          </p:nvSpPr>
          <p:spPr>
            <a:xfrm>
              <a:off x="474799" y="6731967"/>
              <a:ext cx="4450003" cy="0"/>
            </a:xfrm>
            <a:custGeom>
              <a:avLst/>
              <a:gdLst/>
              <a:ahLst/>
              <a:cxnLst/>
              <a:rect l="l" t="t" r="r" b="b"/>
              <a:pathLst>
                <a:path w="4450003">
                  <a:moveTo>
                    <a:pt x="0" y="0"/>
                  </a:moveTo>
                  <a:lnTo>
                    <a:pt x="4450003" y="0"/>
                  </a:lnTo>
                </a:path>
              </a:pathLst>
            </a:custGeom>
            <a:ln w="9525">
              <a:solidFill>
                <a:srgbClr val="939597"/>
              </a:solidFill>
            </a:ln>
          </p:spPr>
          <p:txBody>
            <a:bodyPr wrap="square" lIns="0" tIns="0" rIns="0" bIns="0" rtlCol="0">
              <a:noAutofit/>
            </a:bodyPr>
            <a:lstStyle/>
            <a:p>
              <a:endParaRPr/>
            </a:p>
          </p:txBody>
        </p:sp>
        <p:sp>
          <p:nvSpPr>
            <p:cNvPr id="122" name="object 122"/>
            <p:cNvSpPr/>
            <p:nvPr/>
          </p:nvSpPr>
          <p:spPr>
            <a:xfrm>
              <a:off x="474799" y="7261132"/>
              <a:ext cx="4450003" cy="0"/>
            </a:xfrm>
            <a:custGeom>
              <a:avLst/>
              <a:gdLst/>
              <a:ahLst/>
              <a:cxnLst/>
              <a:rect l="l" t="t" r="r" b="b"/>
              <a:pathLst>
                <a:path w="4450003">
                  <a:moveTo>
                    <a:pt x="0" y="0"/>
                  </a:moveTo>
                  <a:lnTo>
                    <a:pt x="4450003" y="0"/>
                  </a:lnTo>
                </a:path>
              </a:pathLst>
            </a:custGeom>
            <a:ln w="9525">
              <a:solidFill>
                <a:srgbClr val="939597"/>
              </a:solidFill>
            </a:ln>
          </p:spPr>
          <p:txBody>
            <a:bodyPr wrap="square" lIns="0" tIns="0" rIns="0" bIns="0" rtlCol="0">
              <a:noAutofit/>
            </a:bodyPr>
            <a:lstStyle/>
            <a:p>
              <a:endParaRPr/>
            </a:p>
          </p:txBody>
        </p:sp>
        <p:sp>
          <p:nvSpPr>
            <p:cNvPr id="121" name="object 121"/>
            <p:cNvSpPr/>
            <p:nvPr/>
          </p:nvSpPr>
          <p:spPr>
            <a:xfrm>
              <a:off x="474799" y="7523596"/>
              <a:ext cx="4450003" cy="0"/>
            </a:xfrm>
            <a:custGeom>
              <a:avLst/>
              <a:gdLst/>
              <a:ahLst/>
              <a:cxnLst/>
              <a:rect l="l" t="t" r="r" b="b"/>
              <a:pathLst>
                <a:path w="4450003">
                  <a:moveTo>
                    <a:pt x="0" y="0"/>
                  </a:moveTo>
                  <a:lnTo>
                    <a:pt x="4450003" y="0"/>
                  </a:lnTo>
                </a:path>
              </a:pathLst>
            </a:custGeom>
            <a:ln w="9525">
              <a:solidFill>
                <a:srgbClr val="939597"/>
              </a:solidFill>
            </a:ln>
          </p:spPr>
          <p:txBody>
            <a:bodyPr wrap="square" lIns="0" tIns="0" rIns="0" bIns="0" rtlCol="0">
              <a:noAutofit/>
            </a:bodyPr>
            <a:lstStyle/>
            <a:p>
              <a:endParaRPr/>
            </a:p>
          </p:txBody>
        </p:sp>
        <p:sp>
          <p:nvSpPr>
            <p:cNvPr id="119" name="object 119"/>
            <p:cNvSpPr/>
            <p:nvPr/>
          </p:nvSpPr>
          <p:spPr>
            <a:xfrm>
              <a:off x="449995" y="49614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120" name="object 120"/>
            <p:cNvSpPr/>
            <p:nvPr/>
          </p:nvSpPr>
          <p:spPr>
            <a:xfrm>
              <a:off x="487536" y="4999040"/>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105" name="object 105"/>
            <p:cNvSpPr/>
            <p:nvPr/>
          </p:nvSpPr>
          <p:spPr>
            <a:xfrm>
              <a:off x="443049" y="5312543"/>
              <a:ext cx="4505198" cy="1099299"/>
            </a:xfrm>
            <a:custGeom>
              <a:avLst/>
              <a:gdLst/>
              <a:ahLst/>
              <a:cxnLst/>
              <a:rect l="l" t="t" r="r" b="b"/>
              <a:pathLst>
                <a:path w="4505198" h="1099299">
                  <a:moveTo>
                    <a:pt x="152400" y="0"/>
                  </a:moveTo>
                  <a:lnTo>
                    <a:pt x="109547" y="6108"/>
                  </a:lnTo>
                  <a:lnTo>
                    <a:pt x="71415" y="23277"/>
                  </a:lnTo>
                  <a:lnTo>
                    <a:pt x="39737" y="49772"/>
                  </a:lnTo>
                  <a:lnTo>
                    <a:pt x="16247" y="83860"/>
                  </a:lnTo>
                  <a:lnTo>
                    <a:pt x="2678" y="123807"/>
                  </a:lnTo>
                  <a:lnTo>
                    <a:pt x="0" y="152400"/>
                  </a:lnTo>
                  <a:lnTo>
                    <a:pt x="0" y="946899"/>
                  </a:lnTo>
                  <a:lnTo>
                    <a:pt x="6108" y="989755"/>
                  </a:lnTo>
                  <a:lnTo>
                    <a:pt x="23277" y="1027889"/>
                  </a:lnTo>
                  <a:lnTo>
                    <a:pt x="49772" y="1059566"/>
                  </a:lnTo>
                  <a:lnTo>
                    <a:pt x="83860" y="1083054"/>
                  </a:lnTo>
                  <a:lnTo>
                    <a:pt x="123807" y="1096621"/>
                  </a:lnTo>
                  <a:lnTo>
                    <a:pt x="152400" y="1099299"/>
                  </a:lnTo>
                  <a:lnTo>
                    <a:pt x="4352798" y="1099299"/>
                  </a:lnTo>
                  <a:lnTo>
                    <a:pt x="4395654" y="1093192"/>
                  </a:lnTo>
                  <a:lnTo>
                    <a:pt x="4433787" y="1076025"/>
                  </a:lnTo>
                  <a:lnTo>
                    <a:pt x="4465464" y="1049531"/>
                  </a:lnTo>
                  <a:lnTo>
                    <a:pt x="4488953" y="1015444"/>
                  </a:lnTo>
                  <a:lnTo>
                    <a:pt x="4502520" y="975494"/>
                  </a:lnTo>
                  <a:lnTo>
                    <a:pt x="4505198" y="946899"/>
                  </a:lnTo>
                  <a:lnTo>
                    <a:pt x="4505198" y="152400"/>
                  </a:lnTo>
                  <a:lnTo>
                    <a:pt x="4499090" y="109547"/>
                  </a:lnTo>
                  <a:lnTo>
                    <a:pt x="4481924" y="71415"/>
                  </a:lnTo>
                  <a:lnTo>
                    <a:pt x="4455430" y="39737"/>
                  </a:lnTo>
                  <a:lnTo>
                    <a:pt x="4421342" y="16247"/>
                  </a:lnTo>
                  <a:lnTo>
                    <a:pt x="4381393" y="2678"/>
                  </a:lnTo>
                  <a:lnTo>
                    <a:pt x="4352798" y="0"/>
                  </a:lnTo>
                  <a:lnTo>
                    <a:pt x="152400" y="0"/>
                  </a:lnTo>
                  <a:close/>
                </a:path>
              </a:pathLst>
            </a:custGeom>
            <a:ln w="12700">
              <a:solidFill>
                <a:srgbClr val="00ADEF"/>
              </a:solidFill>
            </a:ln>
          </p:spPr>
          <p:txBody>
            <a:bodyPr wrap="square" lIns="0" tIns="0" rIns="0" bIns="0" rtlCol="0">
              <a:noAutofit/>
            </a:bodyPr>
            <a:lstStyle/>
            <a:p>
              <a:endParaRPr/>
            </a:p>
          </p:txBody>
        </p:sp>
        <p:sp>
          <p:nvSpPr>
            <p:cNvPr id="106" name="object 106"/>
            <p:cNvSpPr/>
            <p:nvPr/>
          </p:nvSpPr>
          <p:spPr>
            <a:xfrm>
              <a:off x="4102100" y="5890939"/>
              <a:ext cx="808875" cy="203250"/>
            </a:xfrm>
            <a:custGeom>
              <a:avLst/>
              <a:gdLst/>
              <a:ahLst/>
              <a:cxnLst/>
              <a:rect l="l" t="t" r="r" b="b"/>
              <a:pathLst>
                <a:path w="808875" h="203250">
                  <a:moveTo>
                    <a:pt x="101625" y="0"/>
                  </a:moveTo>
                  <a:lnTo>
                    <a:pt x="73052" y="4070"/>
                  </a:lnTo>
                  <a:lnTo>
                    <a:pt x="47629" y="15511"/>
                  </a:lnTo>
                  <a:lnTo>
                    <a:pt x="26508" y="33170"/>
                  </a:lnTo>
                  <a:lnTo>
                    <a:pt x="10844" y="55891"/>
                  </a:lnTo>
                  <a:lnTo>
                    <a:pt x="1792" y="82520"/>
                  </a:lnTo>
                  <a:lnTo>
                    <a:pt x="0" y="101625"/>
                  </a:lnTo>
                  <a:lnTo>
                    <a:pt x="1041" y="116233"/>
                  </a:lnTo>
                  <a:lnTo>
                    <a:pt x="8941" y="143375"/>
                  </a:lnTo>
                  <a:lnTo>
                    <a:pt x="23636" y="166792"/>
                  </a:lnTo>
                  <a:lnTo>
                    <a:pt x="43970" y="185328"/>
                  </a:lnTo>
                  <a:lnTo>
                    <a:pt x="68789" y="197830"/>
                  </a:lnTo>
                  <a:lnTo>
                    <a:pt x="96940" y="203144"/>
                  </a:lnTo>
                  <a:lnTo>
                    <a:pt x="707250" y="203250"/>
                  </a:lnTo>
                  <a:lnTo>
                    <a:pt x="721857" y="202209"/>
                  </a:lnTo>
                  <a:lnTo>
                    <a:pt x="749000" y="194309"/>
                  </a:lnTo>
                  <a:lnTo>
                    <a:pt x="772417" y="179614"/>
                  </a:lnTo>
                  <a:lnTo>
                    <a:pt x="790953" y="159280"/>
                  </a:lnTo>
                  <a:lnTo>
                    <a:pt x="803455" y="134461"/>
                  </a:lnTo>
                  <a:lnTo>
                    <a:pt x="808769" y="106310"/>
                  </a:lnTo>
                  <a:lnTo>
                    <a:pt x="808875" y="101625"/>
                  </a:lnTo>
                  <a:lnTo>
                    <a:pt x="807834" y="87017"/>
                  </a:lnTo>
                  <a:lnTo>
                    <a:pt x="799933" y="59875"/>
                  </a:lnTo>
                  <a:lnTo>
                    <a:pt x="785239" y="36458"/>
                  </a:lnTo>
                  <a:lnTo>
                    <a:pt x="764905" y="17922"/>
                  </a:lnTo>
                  <a:lnTo>
                    <a:pt x="740085" y="5419"/>
                  </a:lnTo>
                  <a:lnTo>
                    <a:pt x="711934" y="106"/>
                  </a:lnTo>
                  <a:lnTo>
                    <a:pt x="101625" y="0"/>
                  </a:lnTo>
                  <a:close/>
                </a:path>
              </a:pathLst>
            </a:custGeom>
            <a:solidFill>
              <a:srgbClr val="A8DFF9"/>
            </a:solidFill>
          </p:spPr>
          <p:txBody>
            <a:bodyPr wrap="square" lIns="0" tIns="0" rIns="0" bIns="0" rtlCol="0">
              <a:noAutofit/>
            </a:bodyPr>
            <a:lstStyle/>
            <a:p>
              <a:endParaRPr/>
            </a:p>
          </p:txBody>
        </p:sp>
        <p:sp>
          <p:nvSpPr>
            <p:cNvPr id="107" name="object 107"/>
            <p:cNvSpPr/>
            <p:nvPr/>
          </p:nvSpPr>
          <p:spPr>
            <a:xfrm>
              <a:off x="4102100" y="5379850"/>
              <a:ext cx="490097" cy="203250"/>
            </a:xfrm>
            <a:custGeom>
              <a:avLst/>
              <a:gdLst/>
              <a:ahLst/>
              <a:cxnLst/>
              <a:rect l="l" t="t" r="r" b="b"/>
              <a:pathLst>
                <a:path w="770775" h="203250">
                  <a:moveTo>
                    <a:pt x="101625" y="0"/>
                  </a:moveTo>
                  <a:lnTo>
                    <a:pt x="73052" y="4070"/>
                  </a:lnTo>
                  <a:lnTo>
                    <a:pt x="47629" y="15511"/>
                  </a:lnTo>
                  <a:lnTo>
                    <a:pt x="26508" y="33170"/>
                  </a:lnTo>
                  <a:lnTo>
                    <a:pt x="10844" y="55891"/>
                  </a:lnTo>
                  <a:lnTo>
                    <a:pt x="1792" y="82520"/>
                  </a:lnTo>
                  <a:lnTo>
                    <a:pt x="0" y="101625"/>
                  </a:lnTo>
                  <a:lnTo>
                    <a:pt x="1041" y="116233"/>
                  </a:lnTo>
                  <a:lnTo>
                    <a:pt x="8941" y="143375"/>
                  </a:lnTo>
                  <a:lnTo>
                    <a:pt x="23636" y="166792"/>
                  </a:lnTo>
                  <a:lnTo>
                    <a:pt x="43970" y="185328"/>
                  </a:lnTo>
                  <a:lnTo>
                    <a:pt x="68789" y="197830"/>
                  </a:lnTo>
                  <a:lnTo>
                    <a:pt x="96940" y="203144"/>
                  </a:lnTo>
                  <a:lnTo>
                    <a:pt x="669150" y="203250"/>
                  </a:lnTo>
                  <a:lnTo>
                    <a:pt x="683757" y="202209"/>
                  </a:lnTo>
                  <a:lnTo>
                    <a:pt x="710900" y="194309"/>
                  </a:lnTo>
                  <a:lnTo>
                    <a:pt x="734317" y="179614"/>
                  </a:lnTo>
                  <a:lnTo>
                    <a:pt x="752853" y="159280"/>
                  </a:lnTo>
                  <a:lnTo>
                    <a:pt x="765355" y="134461"/>
                  </a:lnTo>
                  <a:lnTo>
                    <a:pt x="770669" y="106310"/>
                  </a:lnTo>
                  <a:lnTo>
                    <a:pt x="770775" y="101625"/>
                  </a:lnTo>
                  <a:lnTo>
                    <a:pt x="769734" y="87017"/>
                  </a:lnTo>
                  <a:lnTo>
                    <a:pt x="761833" y="59875"/>
                  </a:lnTo>
                  <a:lnTo>
                    <a:pt x="747139" y="36458"/>
                  </a:lnTo>
                  <a:lnTo>
                    <a:pt x="726805" y="17922"/>
                  </a:lnTo>
                  <a:lnTo>
                    <a:pt x="701985" y="5419"/>
                  </a:lnTo>
                  <a:lnTo>
                    <a:pt x="673834" y="106"/>
                  </a:lnTo>
                  <a:lnTo>
                    <a:pt x="101625" y="0"/>
                  </a:lnTo>
                  <a:close/>
                </a:path>
              </a:pathLst>
            </a:custGeom>
            <a:solidFill>
              <a:srgbClr val="A8DFF9"/>
            </a:solidFill>
          </p:spPr>
          <p:txBody>
            <a:bodyPr wrap="square" lIns="0" tIns="0" rIns="0" bIns="0" rtlCol="0">
              <a:noAutofit/>
            </a:bodyPr>
            <a:lstStyle/>
            <a:p>
              <a:endParaRPr/>
            </a:p>
          </p:txBody>
        </p:sp>
        <p:sp>
          <p:nvSpPr>
            <p:cNvPr id="108" name="object 108"/>
            <p:cNvSpPr/>
            <p:nvPr/>
          </p:nvSpPr>
          <p:spPr>
            <a:xfrm>
              <a:off x="4112299" y="5633540"/>
              <a:ext cx="572443" cy="203250"/>
            </a:xfrm>
            <a:custGeom>
              <a:avLst/>
              <a:gdLst/>
              <a:ahLst/>
              <a:cxnLst/>
              <a:rect l="l" t="t" r="r" b="b"/>
              <a:pathLst>
                <a:path w="770775" h="203250">
                  <a:moveTo>
                    <a:pt x="101625" y="0"/>
                  </a:moveTo>
                  <a:lnTo>
                    <a:pt x="73052" y="4070"/>
                  </a:lnTo>
                  <a:lnTo>
                    <a:pt x="47629" y="15511"/>
                  </a:lnTo>
                  <a:lnTo>
                    <a:pt x="26508" y="33170"/>
                  </a:lnTo>
                  <a:lnTo>
                    <a:pt x="10844" y="55891"/>
                  </a:lnTo>
                  <a:lnTo>
                    <a:pt x="1792" y="82520"/>
                  </a:lnTo>
                  <a:lnTo>
                    <a:pt x="0" y="101625"/>
                  </a:lnTo>
                  <a:lnTo>
                    <a:pt x="1041" y="116233"/>
                  </a:lnTo>
                  <a:lnTo>
                    <a:pt x="8941" y="143375"/>
                  </a:lnTo>
                  <a:lnTo>
                    <a:pt x="23636" y="166792"/>
                  </a:lnTo>
                  <a:lnTo>
                    <a:pt x="43970" y="185328"/>
                  </a:lnTo>
                  <a:lnTo>
                    <a:pt x="68789" y="197830"/>
                  </a:lnTo>
                  <a:lnTo>
                    <a:pt x="96940" y="203144"/>
                  </a:lnTo>
                  <a:lnTo>
                    <a:pt x="669150" y="203250"/>
                  </a:lnTo>
                  <a:lnTo>
                    <a:pt x="683757" y="202209"/>
                  </a:lnTo>
                  <a:lnTo>
                    <a:pt x="710900" y="194309"/>
                  </a:lnTo>
                  <a:lnTo>
                    <a:pt x="734317" y="179614"/>
                  </a:lnTo>
                  <a:lnTo>
                    <a:pt x="752853" y="159280"/>
                  </a:lnTo>
                  <a:lnTo>
                    <a:pt x="765355" y="134461"/>
                  </a:lnTo>
                  <a:lnTo>
                    <a:pt x="770669" y="106310"/>
                  </a:lnTo>
                  <a:lnTo>
                    <a:pt x="770775" y="101625"/>
                  </a:lnTo>
                  <a:lnTo>
                    <a:pt x="769734" y="87017"/>
                  </a:lnTo>
                  <a:lnTo>
                    <a:pt x="761833" y="59875"/>
                  </a:lnTo>
                  <a:lnTo>
                    <a:pt x="747139" y="36458"/>
                  </a:lnTo>
                  <a:lnTo>
                    <a:pt x="726805" y="17922"/>
                  </a:lnTo>
                  <a:lnTo>
                    <a:pt x="701985" y="5419"/>
                  </a:lnTo>
                  <a:lnTo>
                    <a:pt x="673834" y="106"/>
                  </a:lnTo>
                  <a:lnTo>
                    <a:pt x="101625" y="0"/>
                  </a:lnTo>
                  <a:close/>
                </a:path>
              </a:pathLst>
            </a:custGeom>
            <a:solidFill>
              <a:srgbClr val="A8DFF9"/>
            </a:solidFill>
          </p:spPr>
          <p:txBody>
            <a:bodyPr wrap="square" lIns="0" tIns="0" rIns="0" bIns="0" rtlCol="0">
              <a:noAutofit/>
            </a:bodyPr>
            <a:lstStyle/>
            <a:p>
              <a:endParaRPr/>
            </a:p>
          </p:txBody>
        </p:sp>
        <p:sp>
          <p:nvSpPr>
            <p:cNvPr id="109" name="object 109"/>
            <p:cNvSpPr/>
            <p:nvPr/>
          </p:nvSpPr>
          <p:spPr>
            <a:xfrm>
              <a:off x="916950" y="5379850"/>
              <a:ext cx="1050813" cy="203250"/>
            </a:xfrm>
            <a:custGeom>
              <a:avLst/>
              <a:gdLst/>
              <a:ahLst/>
              <a:cxnLst/>
              <a:rect l="l" t="t" r="r" b="b"/>
              <a:pathLst>
                <a:path w="808875" h="203250">
                  <a:moveTo>
                    <a:pt x="101625" y="0"/>
                  </a:moveTo>
                  <a:lnTo>
                    <a:pt x="73052" y="4070"/>
                  </a:lnTo>
                  <a:lnTo>
                    <a:pt x="47629" y="15511"/>
                  </a:lnTo>
                  <a:lnTo>
                    <a:pt x="26508" y="33170"/>
                  </a:lnTo>
                  <a:lnTo>
                    <a:pt x="10844" y="55891"/>
                  </a:lnTo>
                  <a:lnTo>
                    <a:pt x="1792" y="82520"/>
                  </a:lnTo>
                  <a:lnTo>
                    <a:pt x="0" y="101625"/>
                  </a:lnTo>
                  <a:lnTo>
                    <a:pt x="1041" y="116233"/>
                  </a:lnTo>
                  <a:lnTo>
                    <a:pt x="8941" y="143375"/>
                  </a:lnTo>
                  <a:lnTo>
                    <a:pt x="23636" y="166792"/>
                  </a:lnTo>
                  <a:lnTo>
                    <a:pt x="43970" y="185328"/>
                  </a:lnTo>
                  <a:lnTo>
                    <a:pt x="68789" y="197830"/>
                  </a:lnTo>
                  <a:lnTo>
                    <a:pt x="96940" y="203144"/>
                  </a:lnTo>
                  <a:lnTo>
                    <a:pt x="707250" y="203250"/>
                  </a:lnTo>
                  <a:lnTo>
                    <a:pt x="721857" y="202209"/>
                  </a:lnTo>
                  <a:lnTo>
                    <a:pt x="749000" y="194309"/>
                  </a:lnTo>
                  <a:lnTo>
                    <a:pt x="772417" y="179614"/>
                  </a:lnTo>
                  <a:lnTo>
                    <a:pt x="790953" y="159280"/>
                  </a:lnTo>
                  <a:lnTo>
                    <a:pt x="803455" y="134461"/>
                  </a:lnTo>
                  <a:lnTo>
                    <a:pt x="808769" y="106310"/>
                  </a:lnTo>
                  <a:lnTo>
                    <a:pt x="808875" y="101625"/>
                  </a:lnTo>
                  <a:lnTo>
                    <a:pt x="807834" y="87017"/>
                  </a:lnTo>
                  <a:lnTo>
                    <a:pt x="799933" y="59875"/>
                  </a:lnTo>
                  <a:lnTo>
                    <a:pt x="785239" y="36458"/>
                  </a:lnTo>
                  <a:lnTo>
                    <a:pt x="764905" y="17922"/>
                  </a:lnTo>
                  <a:lnTo>
                    <a:pt x="740085" y="5419"/>
                  </a:lnTo>
                  <a:lnTo>
                    <a:pt x="711934" y="106"/>
                  </a:lnTo>
                  <a:lnTo>
                    <a:pt x="101625" y="0"/>
                  </a:lnTo>
                  <a:close/>
                </a:path>
              </a:pathLst>
            </a:custGeom>
            <a:solidFill>
              <a:srgbClr val="A8DFF9"/>
            </a:solidFill>
          </p:spPr>
          <p:txBody>
            <a:bodyPr wrap="square" lIns="0" tIns="0" rIns="0" bIns="0" rtlCol="0">
              <a:noAutofit/>
            </a:bodyPr>
            <a:lstStyle/>
            <a:p>
              <a:endParaRPr/>
            </a:p>
          </p:txBody>
        </p:sp>
        <p:sp>
          <p:nvSpPr>
            <p:cNvPr id="110" name="object 110"/>
            <p:cNvSpPr/>
            <p:nvPr/>
          </p:nvSpPr>
          <p:spPr>
            <a:xfrm>
              <a:off x="904250" y="5890939"/>
              <a:ext cx="1581905" cy="203250"/>
            </a:xfrm>
            <a:custGeom>
              <a:avLst/>
              <a:gdLst/>
              <a:ahLst/>
              <a:cxnLst/>
              <a:rect l="l" t="t" r="r" b="b"/>
              <a:pathLst>
                <a:path w="885075" h="203250">
                  <a:moveTo>
                    <a:pt x="101625" y="0"/>
                  </a:moveTo>
                  <a:lnTo>
                    <a:pt x="59875" y="8941"/>
                  </a:lnTo>
                  <a:lnTo>
                    <a:pt x="26508" y="33170"/>
                  </a:lnTo>
                  <a:lnTo>
                    <a:pt x="5419" y="68789"/>
                  </a:lnTo>
                  <a:lnTo>
                    <a:pt x="0" y="101625"/>
                  </a:lnTo>
                  <a:lnTo>
                    <a:pt x="1041" y="116233"/>
                  </a:lnTo>
                  <a:lnTo>
                    <a:pt x="15511" y="155621"/>
                  </a:lnTo>
                  <a:lnTo>
                    <a:pt x="43970" y="185328"/>
                  </a:lnTo>
                  <a:lnTo>
                    <a:pt x="82520" y="201458"/>
                  </a:lnTo>
                  <a:lnTo>
                    <a:pt x="783450" y="203250"/>
                  </a:lnTo>
                  <a:lnTo>
                    <a:pt x="798057" y="202209"/>
                  </a:lnTo>
                  <a:lnTo>
                    <a:pt x="837446" y="187739"/>
                  </a:lnTo>
                  <a:lnTo>
                    <a:pt x="867153" y="159280"/>
                  </a:lnTo>
                  <a:lnTo>
                    <a:pt x="883283" y="120729"/>
                  </a:lnTo>
                  <a:lnTo>
                    <a:pt x="885075" y="101625"/>
                  </a:lnTo>
                  <a:lnTo>
                    <a:pt x="884034" y="87017"/>
                  </a:lnTo>
                  <a:lnTo>
                    <a:pt x="869563" y="47629"/>
                  </a:lnTo>
                  <a:lnTo>
                    <a:pt x="841105" y="17922"/>
                  </a:lnTo>
                  <a:lnTo>
                    <a:pt x="802554" y="1792"/>
                  </a:lnTo>
                  <a:lnTo>
                    <a:pt x="101625" y="0"/>
                  </a:lnTo>
                  <a:close/>
                </a:path>
              </a:pathLst>
            </a:custGeom>
            <a:solidFill>
              <a:srgbClr val="A8DFF9"/>
            </a:solidFill>
          </p:spPr>
          <p:txBody>
            <a:bodyPr wrap="square" lIns="0" tIns="0" rIns="0" bIns="0" rtlCol="0">
              <a:noAutofit/>
            </a:bodyPr>
            <a:lstStyle/>
            <a:p>
              <a:endParaRPr/>
            </a:p>
          </p:txBody>
        </p:sp>
        <p:sp>
          <p:nvSpPr>
            <p:cNvPr id="111" name="object 111"/>
            <p:cNvSpPr/>
            <p:nvPr/>
          </p:nvSpPr>
          <p:spPr>
            <a:xfrm>
              <a:off x="2567534" y="5890939"/>
              <a:ext cx="484329" cy="203250"/>
            </a:xfrm>
            <a:custGeom>
              <a:avLst/>
              <a:gdLst/>
              <a:ahLst/>
              <a:cxnLst/>
              <a:rect l="l" t="t" r="r" b="b"/>
              <a:pathLst>
                <a:path w="783475" h="203250">
                  <a:moveTo>
                    <a:pt x="101625" y="0"/>
                  </a:moveTo>
                  <a:lnTo>
                    <a:pt x="73052" y="4070"/>
                  </a:lnTo>
                  <a:lnTo>
                    <a:pt x="47629" y="15511"/>
                  </a:lnTo>
                  <a:lnTo>
                    <a:pt x="26508" y="33170"/>
                  </a:lnTo>
                  <a:lnTo>
                    <a:pt x="10844" y="55891"/>
                  </a:lnTo>
                  <a:lnTo>
                    <a:pt x="1792" y="82520"/>
                  </a:lnTo>
                  <a:lnTo>
                    <a:pt x="0" y="101625"/>
                  </a:lnTo>
                  <a:lnTo>
                    <a:pt x="1041" y="116233"/>
                  </a:lnTo>
                  <a:lnTo>
                    <a:pt x="8941" y="143375"/>
                  </a:lnTo>
                  <a:lnTo>
                    <a:pt x="23636" y="166792"/>
                  </a:lnTo>
                  <a:lnTo>
                    <a:pt x="43970" y="185328"/>
                  </a:lnTo>
                  <a:lnTo>
                    <a:pt x="68789" y="197830"/>
                  </a:lnTo>
                  <a:lnTo>
                    <a:pt x="96940" y="203144"/>
                  </a:lnTo>
                  <a:lnTo>
                    <a:pt x="681850" y="203250"/>
                  </a:lnTo>
                  <a:lnTo>
                    <a:pt x="696457" y="202209"/>
                  </a:lnTo>
                  <a:lnTo>
                    <a:pt x="723600" y="194309"/>
                  </a:lnTo>
                  <a:lnTo>
                    <a:pt x="747017" y="179614"/>
                  </a:lnTo>
                  <a:lnTo>
                    <a:pt x="765553" y="159280"/>
                  </a:lnTo>
                  <a:lnTo>
                    <a:pt x="778055" y="134461"/>
                  </a:lnTo>
                  <a:lnTo>
                    <a:pt x="783369" y="106310"/>
                  </a:lnTo>
                  <a:lnTo>
                    <a:pt x="783475" y="101625"/>
                  </a:lnTo>
                  <a:lnTo>
                    <a:pt x="782434" y="87017"/>
                  </a:lnTo>
                  <a:lnTo>
                    <a:pt x="774533" y="59875"/>
                  </a:lnTo>
                  <a:lnTo>
                    <a:pt x="759839" y="36458"/>
                  </a:lnTo>
                  <a:lnTo>
                    <a:pt x="739505" y="17922"/>
                  </a:lnTo>
                  <a:lnTo>
                    <a:pt x="714685" y="5419"/>
                  </a:lnTo>
                  <a:lnTo>
                    <a:pt x="686534" y="106"/>
                  </a:lnTo>
                  <a:lnTo>
                    <a:pt x="101625" y="0"/>
                  </a:lnTo>
                  <a:close/>
                </a:path>
              </a:pathLst>
            </a:custGeom>
            <a:solidFill>
              <a:srgbClr val="A8DFF9"/>
            </a:solidFill>
          </p:spPr>
          <p:txBody>
            <a:bodyPr wrap="square" lIns="0" tIns="0" rIns="0" bIns="0" rtlCol="0">
              <a:noAutofit/>
            </a:bodyPr>
            <a:lstStyle/>
            <a:p>
              <a:endParaRPr/>
            </a:p>
          </p:txBody>
        </p:sp>
        <p:sp>
          <p:nvSpPr>
            <p:cNvPr id="112" name="object 112"/>
            <p:cNvSpPr/>
            <p:nvPr/>
          </p:nvSpPr>
          <p:spPr>
            <a:xfrm>
              <a:off x="3111500" y="5890939"/>
              <a:ext cx="941529" cy="203250"/>
            </a:xfrm>
            <a:custGeom>
              <a:avLst/>
              <a:gdLst/>
              <a:ahLst/>
              <a:cxnLst/>
              <a:rect l="l" t="t" r="r" b="b"/>
              <a:pathLst>
                <a:path w="618375" h="203250">
                  <a:moveTo>
                    <a:pt x="101625" y="0"/>
                  </a:moveTo>
                  <a:lnTo>
                    <a:pt x="73052" y="4070"/>
                  </a:lnTo>
                  <a:lnTo>
                    <a:pt x="47629" y="15511"/>
                  </a:lnTo>
                  <a:lnTo>
                    <a:pt x="26508" y="33170"/>
                  </a:lnTo>
                  <a:lnTo>
                    <a:pt x="10844" y="55891"/>
                  </a:lnTo>
                  <a:lnTo>
                    <a:pt x="1792" y="82520"/>
                  </a:lnTo>
                  <a:lnTo>
                    <a:pt x="0" y="101625"/>
                  </a:lnTo>
                  <a:lnTo>
                    <a:pt x="1041" y="116233"/>
                  </a:lnTo>
                  <a:lnTo>
                    <a:pt x="8941" y="143375"/>
                  </a:lnTo>
                  <a:lnTo>
                    <a:pt x="23636" y="166792"/>
                  </a:lnTo>
                  <a:lnTo>
                    <a:pt x="43970" y="185328"/>
                  </a:lnTo>
                  <a:lnTo>
                    <a:pt x="68789" y="197830"/>
                  </a:lnTo>
                  <a:lnTo>
                    <a:pt x="96940" y="203144"/>
                  </a:lnTo>
                  <a:lnTo>
                    <a:pt x="516750" y="203250"/>
                  </a:lnTo>
                  <a:lnTo>
                    <a:pt x="531357" y="202209"/>
                  </a:lnTo>
                  <a:lnTo>
                    <a:pt x="558500" y="194309"/>
                  </a:lnTo>
                  <a:lnTo>
                    <a:pt x="581917" y="179614"/>
                  </a:lnTo>
                  <a:lnTo>
                    <a:pt x="600453" y="159280"/>
                  </a:lnTo>
                  <a:lnTo>
                    <a:pt x="612955" y="134461"/>
                  </a:lnTo>
                  <a:lnTo>
                    <a:pt x="618269" y="106310"/>
                  </a:lnTo>
                  <a:lnTo>
                    <a:pt x="618375" y="101625"/>
                  </a:lnTo>
                  <a:lnTo>
                    <a:pt x="617334" y="87017"/>
                  </a:lnTo>
                  <a:lnTo>
                    <a:pt x="609433" y="59875"/>
                  </a:lnTo>
                  <a:lnTo>
                    <a:pt x="594739" y="36458"/>
                  </a:lnTo>
                  <a:lnTo>
                    <a:pt x="574405" y="17922"/>
                  </a:lnTo>
                  <a:lnTo>
                    <a:pt x="549585" y="5419"/>
                  </a:lnTo>
                  <a:lnTo>
                    <a:pt x="521434" y="106"/>
                  </a:lnTo>
                  <a:lnTo>
                    <a:pt x="101625" y="0"/>
                  </a:lnTo>
                  <a:close/>
                </a:path>
              </a:pathLst>
            </a:custGeom>
            <a:solidFill>
              <a:srgbClr val="A8DFF9"/>
            </a:solidFill>
          </p:spPr>
          <p:txBody>
            <a:bodyPr wrap="square" lIns="0" tIns="0" rIns="0" bIns="0" rtlCol="0">
              <a:noAutofit/>
            </a:bodyPr>
            <a:lstStyle/>
            <a:p>
              <a:endParaRPr/>
            </a:p>
          </p:txBody>
        </p:sp>
        <p:sp>
          <p:nvSpPr>
            <p:cNvPr id="113" name="object 113"/>
            <p:cNvSpPr/>
            <p:nvPr/>
          </p:nvSpPr>
          <p:spPr>
            <a:xfrm>
              <a:off x="2038426" y="5379850"/>
              <a:ext cx="1073074" cy="203250"/>
            </a:xfrm>
            <a:custGeom>
              <a:avLst/>
              <a:gdLst/>
              <a:ahLst/>
              <a:cxnLst/>
              <a:rect l="l" t="t" r="r" b="b"/>
              <a:pathLst>
                <a:path w="986675" h="203250">
                  <a:moveTo>
                    <a:pt x="101625" y="0"/>
                  </a:moveTo>
                  <a:lnTo>
                    <a:pt x="59875" y="8941"/>
                  </a:lnTo>
                  <a:lnTo>
                    <a:pt x="26508" y="33170"/>
                  </a:lnTo>
                  <a:lnTo>
                    <a:pt x="5419" y="68789"/>
                  </a:lnTo>
                  <a:lnTo>
                    <a:pt x="0" y="101625"/>
                  </a:lnTo>
                  <a:lnTo>
                    <a:pt x="1041" y="116233"/>
                  </a:lnTo>
                  <a:lnTo>
                    <a:pt x="15511" y="155621"/>
                  </a:lnTo>
                  <a:lnTo>
                    <a:pt x="43970" y="185328"/>
                  </a:lnTo>
                  <a:lnTo>
                    <a:pt x="82520" y="201458"/>
                  </a:lnTo>
                  <a:lnTo>
                    <a:pt x="885050" y="203250"/>
                  </a:lnTo>
                  <a:lnTo>
                    <a:pt x="899657" y="202209"/>
                  </a:lnTo>
                  <a:lnTo>
                    <a:pt x="939046" y="187739"/>
                  </a:lnTo>
                  <a:lnTo>
                    <a:pt x="968753" y="159280"/>
                  </a:lnTo>
                  <a:lnTo>
                    <a:pt x="984883" y="120729"/>
                  </a:lnTo>
                  <a:lnTo>
                    <a:pt x="986675" y="101625"/>
                  </a:lnTo>
                  <a:lnTo>
                    <a:pt x="985634" y="87017"/>
                  </a:lnTo>
                  <a:lnTo>
                    <a:pt x="971163" y="47629"/>
                  </a:lnTo>
                  <a:lnTo>
                    <a:pt x="942705" y="17922"/>
                  </a:lnTo>
                  <a:lnTo>
                    <a:pt x="904154" y="1792"/>
                  </a:lnTo>
                  <a:lnTo>
                    <a:pt x="101625" y="0"/>
                  </a:lnTo>
                  <a:close/>
                </a:path>
              </a:pathLst>
            </a:custGeom>
            <a:solidFill>
              <a:srgbClr val="A8DFF9"/>
            </a:solidFill>
          </p:spPr>
          <p:txBody>
            <a:bodyPr wrap="square" lIns="0" tIns="0" rIns="0" bIns="0" rtlCol="0">
              <a:noAutofit/>
            </a:bodyPr>
            <a:lstStyle/>
            <a:p>
              <a:endParaRPr/>
            </a:p>
          </p:txBody>
        </p:sp>
        <p:sp>
          <p:nvSpPr>
            <p:cNvPr id="114" name="object 114"/>
            <p:cNvSpPr/>
            <p:nvPr/>
          </p:nvSpPr>
          <p:spPr>
            <a:xfrm>
              <a:off x="3178925" y="5379850"/>
              <a:ext cx="770775" cy="203250"/>
            </a:xfrm>
            <a:custGeom>
              <a:avLst/>
              <a:gdLst/>
              <a:ahLst/>
              <a:cxnLst/>
              <a:rect l="l" t="t" r="r" b="b"/>
              <a:pathLst>
                <a:path w="770775" h="203250">
                  <a:moveTo>
                    <a:pt x="101625" y="0"/>
                  </a:moveTo>
                  <a:lnTo>
                    <a:pt x="73052" y="4070"/>
                  </a:lnTo>
                  <a:lnTo>
                    <a:pt x="47629" y="15511"/>
                  </a:lnTo>
                  <a:lnTo>
                    <a:pt x="26508" y="33170"/>
                  </a:lnTo>
                  <a:lnTo>
                    <a:pt x="10844" y="55891"/>
                  </a:lnTo>
                  <a:lnTo>
                    <a:pt x="1792" y="82520"/>
                  </a:lnTo>
                  <a:lnTo>
                    <a:pt x="0" y="101625"/>
                  </a:lnTo>
                  <a:lnTo>
                    <a:pt x="1041" y="116233"/>
                  </a:lnTo>
                  <a:lnTo>
                    <a:pt x="8941" y="143375"/>
                  </a:lnTo>
                  <a:lnTo>
                    <a:pt x="23636" y="166792"/>
                  </a:lnTo>
                  <a:lnTo>
                    <a:pt x="43970" y="185328"/>
                  </a:lnTo>
                  <a:lnTo>
                    <a:pt x="68789" y="197830"/>
                  </a:lnTo>
                  <a:lnTo>
                    <a:pt x="96940" y="203144"/>
                  </a:lnTo>
                  <a:lnTo>
                    <a:pt x="669150" y="203250"/>
                  </a:lnTo>
                  <a:lnTo>
                    <a:pt x="683757" y="202209"/>
                  </a:lnTo>
                  <a:lnTo>
                    <a:pt x="710900" y="194309"/>
                  </a:lnTo>
                  <a:lnTo>
                    <a:pt x="734317" y="179614"/>
                  </a:lnTo>
                  <a:lnTo>
                    <a:pt x="752853" y="159280"/>
                  </a:lnTo>
                  <a:lnTo>
                    <a:pt x="765355" y="134461"/>
                  </a:lnTo>
                  <a:lnTo>
                    <a:pt x="770669" y="106310"/>
                  </a:lnTo>
                  <a:lnTo>
                    <a:pt x="770775" y="101625"/>
                  </a:lnTo>
                  <a:lnTo>
                    <a:pt x="769734" y="87017"/>
                  </a:lnTo>
                  <a:lnTo>
                    <a:pt x="761833" y="59875"/>
                  </a:lnTo>
                  <a:lnTo>
                    <a:pt x="747139" y="36458"/>
                  </a:lnTo>
                  <a:lnTo>
                    <a:pt x="726805" y="17922"/>
                  </a:lnTo>
                  <a:lnTo>
                    <a:pt x="701985" y="5419"/>
                  </a:lnTo>
                  <a:lnTo>
                    <a:pt x="673834" y="106"/>
                  </a:lnTo>
                  <a:lnTo>
                    <a:pt x="101625" y="0"/>
                  </a:lnTo>
                  <a:close/>
                </a:path>
              </a:pathLst>
            </a:custGeom>
            <a:solidFill>
              <a:srgbClr val="A8DFF9"/>
            </a:solidFill>
          </p:spPr>
          <p:txBody>
            <a:bodyPr wrap="square" lIns="0" tIns="0" rIns="0" bIns="0" rtlCol="0">
              <a:noAutofit/>
            </a:bodyPr>
            <a:lstStyle/>
            <a:p>
              <a:endParaRPr/>
            </a:p>
          </p:txBody>
        </p:sp>
        <p:sp>
          <p:nvSpPr>
            <p:cNvPr id="115" name="object 115"/>
            <p:cNvSpPr/>
            <p:nvPr/>
          </p:nvSpPr>
          <p:spPr>
            <a:xfrm>
              <a:off x="910601" y="6135637"/>
              <a:ext cx="343991" cy="203250"/>
            </a:xfrm>
            <a:custGeom>
              <a:avLst/>
              <a:gdLst/>
              <a:ahLst/>
              <a:cxnLst/>
              <a:rect l="l" t="t" r="r" b="b"/>
              <a:pathLst>
                <a:path w="770775" h="203250">
                  <a:moveTo>
                    <a:pt x="101625" y="0"/>
                  </a:moveTo>
                  <a:lnTo>
                    <a:pt x="73052" y="4070"/>
                  </a:lnTo>
                  <a:lnTo>
                    <a:pt x="47629" y="15511"/>
                  </a:lnTo>
                  <a:lnTo>
                    <a:pt x="26508" y="33170"/>
                  </a:lnTo>
                  <a:lnTo>
                    <a:pt x="10844" y="55891"/>
                  </a:lnTo>
                  <a:lnTo>
                    <a:pt x="1792" y="82520"/>
                  </a:lnTo>
                  <a:lnTo>
                    <a:pt x="0" y="101625"/>
                  </a:lnTo>
                  <a:lnTo>
                    <a:pt x="1041" y="116233"/>
                  </a:lnTo>
                  <a:lnTo>
                    <a:pt x="8941" y="143375"/>
                  </a:lnTo>
                  <a:lnTo>
                    <a:pt x="23636" y="166792"/>
                  </a:lnTo>
                  <a:lnTo>
                    <a:pt x="43970" y="185328"/>
                  </a:lnTo>
                  <a:lnTo>
                    <a:pt x="68789" y="197830"/>
                  </a:lnTo>
                  <a:lnTo>
                    <a:pt x="96940" y="203144"/>
                  </a:lnTo>
                  <a:lnTo>
                    <a:pt x="669150" y="203250"/>
                  </a:lnTo>
                  <a:lnTo>
                    <a:pt x="683757" y="202209"/>
                  </a:lnTo>
                  <a:lnTo>
                    <a:pt x="710900" y="194309"/>
                  </a:lnTo>
                  <a:lnTo>
                    <a:pt x="734317" y="179614"/>
                  </a:lnTo>
                  <a:lnTo>
                    <a:pt x="752853" y="159280"/>
                  </a:lnTo>
                  <a:lnTo>
                    <a:pt x="765355" y="134461"/>
                  </a:lnTo>
                  <a:lnTo>
                    <a:pt x="770669" y="106310"/>
                  </a:lnTo>
                  <a:lnTo>
                    <a:pt x="770775" y="101625"/>
                  </a:lnTo>
                  <a:lnTo>
                    <a:pt x="769734" y="87017"/>
                  </a:lnTo>
                  <a:lnTo>
                    <a:pt x="761833" y="59875"/>
                  </a:lnTo>
                  <a:lnTo>
                    <a:pt x="747139" y="36458"/>
                  </a:lnTo>
                  <a:lnTo>
                    <a:pt x="726805" y="17922"/>
                  </a:lnTo>
                  <a:lnTo>
                    <a:pt x="701985" y="5419"/>
                  </a:lnTo>
                  <a:lnTo>
                    <a:pt x="673834" y="106"/>
                  </a:lnTo>
                  <a:lnTo>
                    <a:pt x="101625" y="0"/>
                  </a:lnTo>
                  <a:close/>
                </a:path>
              </a:pathLst>
            </a:custGeom>
            <a:solidFill>
              <a:srgbClr val="A8DFF9"/>
            </a:solidFill>
          </p:spPr>
          <p:txBody>
            <a:bodyPr wrap="square" lIns="0" tIns="0" rIns="0" bIns="0" rtlCol="0">
              <a:noAutofit/>
            </a:bodyPr>
            <a:lstStyle/>
            <a:p>
              <a:endParaRPr/>
            </a:p>
          </p:txBody>
        </p:sp>
        <p:sp>
          <p:nvSpPr>
            <p:cNvPr id="116" name="object 116"/>
            <p:cNvSpPr/>
            <p:nvPr/>
          </p:nvSpPr>
          <p:spPr>
            <a:xfrm>
              <a:off x="3187700" y="5633540"/>
              <a:ext cx="333888" cy="203250"/>
            </a:xfrm>
            <a:custGeom>
              <a:avLst/>
              <a:gdLst/>
              <a:ahLst/>
              <a:cxnLst/>
              <a:rect l="l" t="t" r="r" b="b"/>
              <a:pathLst>
                <a:path w="897775" h="203250">
                  <a:moveTo>
                    <a:pt x="101625" y="0"/>
                  </a:moveTo>
                  <a:lnTo>
                    <a:pt x="59875" y="8941"/>
                  </a:lnTo>
                  <a:lnTo>
                    <a:pt x="26508" y="33170"/>
                  </a:lnTo>
                  <a:lnTo>
                    <a:pt x="5419" y="68789"/>
                  </a:lnTo>
                  <a:lnTo>
                    <a:pt x="0" y="101625"/>
                  </a:lnTo>
                  <a:lnTo>
                    <a:pt x="1041" y="116233"/>
                  </a:lnTo>
                  <a:lnTo>
                    <a:pt x="15511" y="155621"/>
                  </a:lnTo>
                  <a:lnTo>
                    <a:pt x="43970" y="185328"/>
                  </a:lnTo>
                  <a:lnTo>
                    <a:pt x="82520" y="201458"/>
                  </a:lnTo>
                  <a:lnTo>
                    <a:pt x="796150" y="203250"/>
                  </a:lnTo>
                  <a:lnTo>
                    <a:pt x="810757" y="202209"/>
                  </a:lnTo>
                  <a:lnTo>
                    <a:pt x="850146" y="187739"/>
                  </a:lnTo>
                  <a:lnTo>
                    <a:pt x="879853" y="159280"/>
                  </a:lnTo>
                  <a:lnTo>
                    <a:pt x="895983" y="120729"/>
                  </a:lnTo>
                  <a:lnTo>
                    <a:pt x="897775" y="101625"/>
                  </a:lnTo>
                  <a:lnTo>
                    <a:pt x="896734" y="87017"/>
                  </a:lnTo>
                  <a:lnTo>
                    <a:pt x="882263" y="47629"/>
                  </a:lnTo>
                  <a:lnTo>
                    <a:pt x="853805" y="17922"/>
                  </a:lnTo>
                  <a:lnTo>
                    <a:pt x="815254" y="1792"/>
                  </a:lnTo>
                  <a:lnTo>
                    <a:pt x="101625" y="0"/>
                  </a:lnTo>
                  <a:close/>
                </a:path>
              </a:pathLst>
            </a:custGeom>
            <a:solidFill>
              <a:srgbClr val="A8DFF9"/>
            </a:solidFill>
          </p:spPr>
          <p:txBody>
            <a:bodyPr wrap="square" lIns="0" tIns="0" rIns="0" bIns="0" rtlCol="0">
              <a:noAutofit/>
            </a:bodyPr>
            <a:lstStyle/>
            <a:p>
              <a:endParaRPr/>
            </a:p>
          </p:txBody>
        </p:sp>
        <p:sp>
          <p:nvSpPr>
            <p:cNvPr id="117" name="object 117"/>
            <p:cNvSpPr/>
            <p:nvPr/>
          </p:nvSpPr>
          <p:spPr>
            <a:xfrm>
              <a:off x="897900" y="5633540"/>
              <a:ext cx="661551" cy="203250"/>
            </a:xfrm>
            <a:custGeom>
              <a:avLst/>
              <a:gdLst/>
              <a:ahLst/>
              <a:cxnLst/>
              <a:rect l="l" t="t" r="r" b="b"/>
              <a:pathLst>
                <a:path w="999375" h="203250">
                  <a:moveTo>
                    <a:pt x="101625" y="0"/>
                  </a:moveTo>
                  <a:lnTo>
                    <a:pt x="59875" y="8941"/>
                  </a:lnTo>
                  <a:lnTo>
                    <a:pt x="26508" y="33170"/>
                  </a:lnTo>
                  <a:lnTo>
                    <a:pt x="5419" y="68789"/>
                  </a:lnTo>
                  <a:lnTo>
                    <a:pt x="0" y="101625"/>
                  </a:lnTo>
                  <a:lnTo>
                    <a:pt x="1041" y="116233"/>
                  </a:lnTo>
                  <a:lnTo>
                    <a:pt x="15511" y="155621"/>
                  </a:lnTo>
                  <a:lnTo>
                    <a:pt x="43970" y="185328"/>
                  </a:lnTo>
                  <a:lnTo>
                    <a:pt x="82520" y="201458"/>
                  </a:lnTo>
                  <a:lnTo>
                    <a:pt x="897750" y="203250"/>
                  </a:lnTo>
                  <a:lnTo>
                    <a:pt x="912357" y="202209"/>
                  </a:lnTo>
                  <a:lnTo>
                    <a:pt x="951746" y="187739"/>
                  </a:lnTo>
                  <a:lnTo>
                    <a:pt x="981453" y="159280"/>
                  </a:lnTo>
                  <a:lnTo>
                    <a:pt x="997583" y="120729"/>
                  </a:lnTo>
                  <a:lnTo>
                    <a:pt x="999375" y="101625"/>
                  </a:lnTo>
                  <a:lnTo>
                    <a:pt x="998334" y="87017"/>
                  </a:lnTo>
                  <a:lnTo>
                    <a:pt x="983863" y="47629"/>
                  </a:lnTo>
                  <a:lnTo>
                    <a:pt x="955405" y="17922"/>
                  </a:lnTo>
                  <a:lnTo>
                    <a:pt x="916854" y="1792"/>
                  </a:lnTo>
                  <a:lnTo>
                    <a:pt x="101625" y="0"/>
                  </a:lnTo>
                  <a:close/>
                </a:path>
              </a:pathLst>
            </a:custGeom>
            <a:solidFill>
              <a:srgbClr val="A8DFF9"/>
            </a:solidFill>
          </p:spPr>
          <p:txBody>
            <a:bodyPr wrap="square" lIns="0" tIns="0" rIns="0" bIns="0" rtlCol="0">
              <a:noAutofit/>
            </a:bodyPr>
            <a:lstStyle/>
            <a:p>
              <a:endParaRPr/>
            </a:p>
          </p:txBody>
        </p:sp>
        <p:sp>
          <p:nvSpPr>
            <p:cNvPr id="118" name="object 118"/>
            <p:cNvSpPr/>
            <p:nvPr/>
          </p:nvSpPr>
          <p:spPr>
            <a:xfrm>
              <a:off x="2030018" y="5633540"/>
              <a:ext cx="758075" cy="203250"/>
            </a:xfrm>
            <a:custGeom>
              <a:avLst/>
              <a:gdLst/>
              <a:ahLst/>
              <a:cxnLst/>
              <a:rect l="l" t="t" r="r" b="b"/>
              <a:pathLst>
                <a:path w="758075" h="203250">
                  <a:moveTo>
                    <a:pt x="101625" y="0"/>
                  </a:moveTo>
                  <a:lnTo>
                    <a:pt x="73052" y="4070"/>
                  </a:lnTo>
                  <a:lnTo>
                    <a:pt x="47629" y="15511"/>
                  </a:lnTo>
                  <a:lnTo>
                    <a:pt x="26508" y="33170"/>
                  </a:lnTo>
                  <a:lnTo>
                    <a:pt x="10844" y="55891"/>
                  </a:lnTo>
                  <a:lnTo>
                    <a:pt x="1792" y="82520"/>
                  </a:lnTo>
                  <a:lnTo>
                    <a:pt x="0" y="101625"/>
                  </a:lnTo>
                  <a:lnTo>
                    <a:pt x="1041" y="116233"/>
                  </a:lnTo>
                  <a:lnTo>
                    <a:pt x="8941" y="143375"/>
                  </a:lnTo>
                  <a:lnTo>
                    <a:pt x="23636" y="166792"/>
                  </a:lnTo>
                  <a:lnTo>
                    <a:pt x="43970" y="185328"/>
                  </a:lnTo>
                  <a:lnTo>
                    <a:pt x="68789" y="197830"/>
                  </a:lnTo>
                  <a:lnTo>
                    <a:pt x="96940" y="203144"/>
                  </a:lnTo>
                  <a:lnTo>
                    <a:pt x="656450" y="203250"/>
                  </a:lnTo>
                  <a:lnTo>
                    <a:pt x="671057" y="202209"/>
                  </a:lnTo>
                  <a:lnTo>
                    <a:pt x="698200" y="194309"/>
                  </a:lnTo>
                  <a:lnTo>
                    <a:pt x="721617" y="179614"/>
                  </a:lnTo>
                  <a:lnTo>
                    <a:pt x="740153" y="159280"/>
                  </a:lnTo>
                  <a:lnTo>
                    <a:pt x="752655" y="134461"/>
                  </a:lnTo>
                  <a:lnTo>
                    <a:pt x="757969" y="106310"/>
                  </a:lnTo>
                  <a:lnTo>
                    <a:pt x="758075" y="101625"/>
                  </a:lnTo>
                  <a:lnTo>
                    <a:pt x="757034" y="87017"/>
                  </a:lnTo>
                  <a:lnTo>
                    <a:pt x="749133" y="59875"/>
                  </a:lnTo>
                  <a:lnTo>
                    <a:pt x="734439" y="36458"/>
                  </a:lnTo>
                  <a:lnTo>
                    <a:pt x="714105" y="17922"/>
                  </a:lnTo>
                  <a:lnTo>
                    <a:pt x="689285" y="5419"/>
                  </a:lnTo>
                  <a:lnTo>
                    <a:pt x="661134" y="106"/>
                  </a:lnTo>
                  <a:lnTo>
                    <a:pt x="101625" y="0"/>
                  </a:lnTo>
                  <a:close/>
                </a:path>
              </a:pathLst>
            </a:custGeom>
            <a:solidFill>
              <a:srgbClr val="A8DFF9"/>
            </a:solidFill>
          </p:spPr>
          <p:txBody>
            <a:bodyPr wrap="square" lIns="0" tIns="0" rIns="0" bIns="0" rtlCol="0">
              <a:noAutofit/>
            </a:bodyPr>
            <a:lstStyle/>
            <a:p>
              <a:endParaRPr/>
            </a:p>
          </p:txBody>
        </p:sp>
        <p:sp>
          <p:nvSpPr>
            <p:cNvPr id="59" name="object 59"/>
            <p:cNvSpPr/>
            <p:nvPr/>
          </p:nvSpPr>
          <p:spPr>
            <a:xfrm>
              <a:off x="6228257" y="1011643"/>
              <a:ext cx="4140949" cy="2228989"/>
            </a:xfrm>
            <a:custGeom>
              <a:avLst/>
              <a:gdLst/>
              <a:ahLst/>
              <a:cxnLst/>
              <a:rect l="l" t="t" r="r" b="b"/>
              <a:pathLst>
                <a:path w="4140949" h="2228989">
                  <a:moveTo>
                    <a:pt x="0" y="2228989"/>
                  </a:moveTo>
                  <a:lnTo>
                    <a:pt x="805345" y="2228989"/>
                  </a:lnTo>
                  <a:lnTo>
                    <a:pt x="805345" y="338150"/>
                  </a:lnTo>
                  <a:lnTo>
                    <a:pt x="4140949" y="338150"/>
                  </a:lnTo>
                  <a:lnTo>
                    <a:pt x="4140949" y="0"/>
                  </a:lnTo>
                  <a:lnTo>
                    <a:pt x="0" y="0"/>
                  </a:lnTo>
                  <a:lnTo>
                    <a:pt x="0" y="2228989"/>
                  </a:lnTo>
                  <a:close/>
                </a:path>
              </a:pathLst>
            </a:custGeom>
            <a:solidFill>
              <a:srgbClr val="00ADEF"/>
            </a:solidFill>
          </p:spPr>
          <p:txBody>
            <a:bodyPr wrap="square" lIns="0" tIns="0" rIns="0" bIns="0" rtlCol="0">
              <a:noAutofit/>
            </a:bodyPr>
            <a:lstStyle/>
            <a:p>
              <a:endParaRPr/>
            </a:p>
          </p:txBody>
        </p:sp>
        <p:sp>
          <p:nvSpPr>
            <p:cNvPr id="60" name="object 60"/>
            <p:cNvSpPr/>
            <p:nvPr/>
          </p:nvSpPr>
          <p:spPr>
            <a:xfrm>
              <a:off x="6228257" y="1011643"/>
              <a:ext cx="805345" cy="338150"/>
            </a:xfrm>
            <a:custGeom>
              <a:avLst/>
              <a:gdLst/>
              <a:ahLst/>
              <a:cxnLst/>
              <a:rect l="l" t="t" r="r" b="b"/>
              <a:pathLst>
                <a:path w="805345" h="338150">
                  <a:moveTo>
                    <a:pt x="0" y="0"/>
                  </a:moveTo>
                  <a:lnTo>
                    <a:pt x="0" y="338150"/>
                  </a:lnTo>
                  <a:lnTo>
                    <a:pt x="805345" y="338150"/>
                  </a:lnTo>
                  <a:lnTo>
                    <a:pt x="805345" y="0"/>
                  </a:lnTo>
                  <a:lnTo>
                    <a:pt x="0" y="0"/>
                  </a:lnTo>
                  <a:close/>
                </a:path>
              </a:pathLst>
            </a:custGeom>
            <a:solidFill>
              <a:srgbClr val="00ADEF"/>
            </a:solidFill>
          </p:spPr>
          <p:txBody>
            <a:bodyPr wrap="square" lIns="0" tIns="0" rIns="0" bIns="0" rtlCol="0">
              <a:noAutofit/>
            </a:bodyPr>
            <a:lstStyle/>
            <a:p>
              <a:endParaRPr/>
            </a:p>
          </p:txBody>
        </p:sp>
        <p:sp>
          <p:nvSpPr>
            <p:cNvPr id="61" name="object 61"/>
            <p:cNvSpPr/>
            <p:nvPr/>
          </p:nvSpPr>
          <p:spPr>
            <a:xfrm>
              <a:off x="7033602" y="1011643"/>
              <a:ext cx="1667802" cy="338150"/>
            </a:xfrm>
            <a:custGeom>
              <a:avLst/>
              <a:gdLst/>
              <a:ahLst/>
              <a:cxnLst/>
              <a:rect l="l" t="t" r="r" b="b"/>
              <a:pathLst>
                <a:path w="1667802" h="338150">
                  <a:moveTo>
                    <a:pt x="0" y="0"/>
                  </a:moveTo>
                  <a:lnTo>
                    <a:pt x="0" y="338150"/>
                  </a:lnTo>
                  <a:lnTo>
                    <a:pt x="1667802" y="338150"/>
                  </a:lnTo>
                  <a:lnTo>
                    <a:pt x="1667802" y="0"/>
                  </a:lnTo>
                  <a:lnTo>
                    <a:pt x="0" y="0"/>
                  </a:lnTo>
                  <a:close/>
                </a:path>
              </a:pathLst>
            </a:custGeom>
            <a:solidFill>
              <a:srgbClr val="00ADEF"/>
            </a:solidFill>
          </p:spPr>
          <p:txBody>
            <a:bodyPr wrap="square" lIns="0" tIns="0" rIns="0" bIns="0" rtlCol="0">
              <a:noAutofit/>
            </a:bodyPr>
            <a:lstStyle/>
            <a:p>
              <a:endParaRPr/>
            </a:p>
          </p:txBody>
        </p:sp>
        <p:sp>
          <p:nvSpPr>
            <p:cNvPr id="62" name="object 62"/>
            <p:cNvSpPr/>
            <p:nvPr/>
          </p:nvSpPr>
          <p:spPr>
            <a:xfrm>
              <a:off x="8701405" y="1011643"/>
              <a:ext cx="1667802" cy="338150"/>
            </a:xfrm>
            <a:custGeom>
              <a:avLst/>
              <a:gdLst/>
              <a:ahLst/>
              <a:cxnLst/>
              <a:rect l="l" t="t" r="r" b="b"/>
              <a:pathLst>
                <a:path w="1667802" h="338150">
                  <a:moveTo>
                    <a:pt x="0" y="0"/>
                  </a:moveTo>
                  <a:lnTo>
                    <a:pt x="0" y="338150"/>
                  </a:lnTo>
                  <a:lnTo>
                    <a:pt x="1667802" y="338150"/>
                  </a:lnTo>
                  <a:lnTo>
                    <a:pt x="1667802" y="0"/>
                  </a:lnTo>
                  <a:lnTo>
                    <a:pt x="0" y="0"/>
                  </a:lnTo>
                  <a:close/>
                </a:path>
              </a:pathLst>
            </a:custGeom>
            <a:solidFill>
              <a:srgbClr val="00ADEF"/>
            </a:solidFill>
          </p:spPr>
          <p:txBody>
            <a:bodyPr wrap="square" lIns="0" tIns="0" rIns="0" bIns="0" rtlCol="0">
              <a:noAutofit/>
            </a:bodyPr>
            <a:lstStyle/>
            <a:p>
              <a:endParaRPr/>
            </a:p>
          </p:txBody>
        </p:sp>
        <p:sp>
          <p:nvSpPr>
            <p:cNvPr id="63" name="object 63"/>
            <p:cNvSpPr/>
            <p:nvPr/>
          </p:nvSpPr>
          <p:spPr>
            <a:xfrm>
              <a:off x="6228257" y="1349794"/>
              <a:ext cx="805345" cy="472706"/>
            </a:xfrm>
            <a:custGeom>
              <a:avLst/>
              <a:gdLst/>
              <a:ahLst/>
              <a:cxnLst/>
              <a:rect l="l" t="t" r="r" b="b"/>
              <a:pathLst>
                <a:path w="805345" h="472706">
                  <a:moveTo>
                    <a:pt x="0" y="0"/>
                  </a:moveTo>
                  <a:lnTo>
                    <a:pt x="0" y="472706"/>
                  </a:lnTo>
                  <a:lnTo>
                    <a:pt x="805345" y="472706"/>
                  </a:lnTo>
                  <a:lnTo>
                    <a:pt x="805345" y="0"/>
                  </a:lnTo>
                  <a:lnTo>
                    <a:pt x="0" y="0"/>
                  </a:lnTo>
                  <a:close/>
                </a:path>
              </a:pathLst>
            </a:custGeom>
            <a:solidFill>
              <a:srgbClr val="00ADEF"/>
            </a:solidFill>
          </p:spPr>
          <p:txBody>
            <a:bodyPr wrap="square" lIns="0" tIns="0" rIns="0" bIns="0" rtlCol="0">
              <a:noAutofit/>
            </a:bodyPr>
            <a:lstStyle/>
            <a:p>
              <a:endParaRPr/>
            </a:p>
          </p:txBody>
        </p:sp>
        <p:sp>
          <p:nvSpPr>
            <p:cNvPr id="64" name="object 64"/>
            <p:cNvSpPr/>
            <p:nvPr/>
          </p:nvSpPr>
          <p:spPr>
            <a:xfrm>
              <a:off x="6228257" y="1822513"/>
              <a:ext cx="805345" cy="472706"/>
            </a:xfrm>
            <a:custGeom>
              <a:avLst/>
              <a:gdLst/>
              <a:ahLst/>
              <a:cxnLst/>
              <a:rect l="l" t="t" r="r" b="b"/>
              <a:pathLst>
                <a:path w="805345" h="472706">
                  <a:moveTo>
                    <a:pt x="0" y="0"/>
                  </a:moveTo>
                  <a:lnTo>
                    <a:pt x="0" y="472706"/>
                  </a:lnTo>
                  <a:lnTo>
                    <a:pt x="805345" y="472706"/>
                  </a:lnTo>
                  <a:lnTo>
                    <a:pt x="805345" y="0"/>
                  </a:lnTo>
                  <a:lnTo>
                    <a:pt x="0" y="0"/>
                  </a:lnTo>
                  <a:close/>
                </a:path>
              </a:pathLst>
            </a:custGeom>
            <a:solidFill>
              <a:srgbClr val="00ADEF"/>
            </a:solidFill>
          </p:spPr>
          <p:txBody>
            <a:bodyPr wrap="square" lIns="0" tIns="0" rIns="0" bIns="0" rtlCol="0">
              <a:noAutofit/>
            </a:bodyPr>
            <a:lstStyle/>
            <a:p>
              <a:endParaRPr/>
            </a:p>
          </p:txBody>
        </p:sp>
        <p:sp>
          <p:nvSpPr>
            <p:cNvPr id="65" name="object 65"/>
            <p:cNvSpPr/>
            <p:nvPr/>
          </p:nvSpPr>
          <p:spPr>
            <a:xfrm>
              <a:off x="6228257" y="2295220"/>
              <a:ext cx="805345" cy="472706"/>
            </a:xfrm>
            <a:custGeom>
              <a:avLst/>
              <a:gdLst/>
              <a:ahLst/>
              <a:cxnLst/>
              <a:rect l="l" t="t" r="r" b="b"/>
              <a:pathLst>
                <a:path w="805345" h="472706">
                  <a:moveTo>
                    <a:pt x="0" y="0"/>
                  </a:moveTo>
                  <a:lnTo>
                    <a:pt x="0" y="472706"/>
                  </a:lnTo>
                  <a:lnTo>
                    <a:pt x="805345" y="472706"/>
                  </a:lnTo>
                  <a:lnTo>
                    <a:pt x="805345" y="0"/>
                  </a:lnTo>
                  <a:lnTo>
                    <a:pt x="0" y="0"/>
                  </a:lnTo>
                  <a:close/>
                </a:path>
              </a:pathLst>
            </a:custGeom>
            <a:solidFill>
              <a:srgbClr val="00ADEF"/>
            </a:solidFill>
          </p:spPr>
          <p:txBody>
            <a:bodyPr wrap="square" lIns="0" tIns="0" rIns="0" bIns="0" rtlCol="0">
              <a:noAutofit/>
            </a:bodyPr>
            <a:lstStyle/>
            <a:p>
              <a:endParaRPr/>
            </a:p>
          </p:txBody>
        </p:sp>
        <p:sp>
          <p:nvSpPr>
            <p:cNvPr id="66" name="object 66"/>
            <p:cNvSpPr/>
            <p:nvPr/>
          </p:nvSpPr>
          <p:spPr>
            <a:xfrm>
              <a:off x="6228257" y="2767926"/>
              <a:ext cx="805345" cy="472706"/>
            </a:xfrm>
            <a:custGeom>
              <a:avLst/>
              <a:gdLst/>
              <a:ahLst/>
              <a:cxnLst/>
              <a:rect l="l" t="t" r="r" b="b"/>
              <a:pathLst>
                <a:path w="805345" h="472706">
                  <a:moveTo>
                    <a:pt x="0" y="0"/>
                  </a:moveTo>
                  <a:lnTo>
                    <a:pt x="0" y="472706"/>
                  </a:lnTo>
                  <a:lnTo>
                    <a:pt x="805345" y="472706"/>
                  </a:lnTo>
                  <a:lnTo>
                    <a:pt x="805345" y="0"/>
                  </a:lnTo>
                  <a:lnTo>
                    <a:pt x="0" y="0"/>
                  </a:lnTo>
                  <a:close/>
                </a:path>
              </a:pathLst>
            </a:custGeom>
            <a:solidFill>
              <a:srgbClr val="00ADEF"/>
            </a:solidFill>
          </p:spPr>
          <p:txBody>
            <a:bodyPr wrap="square" lIns="0" tIns="0" rIns="0" bIns="0" rtlCol="0">
              <a:noAutofit/>
            </a:bodyPr>
            <a:lstStyle/>
            <a:p>
              <a:endParaRPr/>
            </a:p>
          </p:txBody>
        </p:sp>
        <p:sp>
          <p:nvSpPr>
            <p:cNvPr id="67" name="object 67"/>
            <p:cNvSpPr/>
            <p:nvPr/>
          </p:nvSpPr>
          <p:spPr>
            <a:xfrm>
              <a:off x="7033600" y="1017995"/>
              <a:ext cx="0" cy="328625"/>
            </a:xfrm>
            <a:custGeom>
              <a:avLst/>
              <a:gdLst/>
              <a:ahLst/>
              <a:cxnLst/>
              <a:rect l="l" t="t" r="r" b="b"/>
              <a:pathLst>
                <a:path h="328625">
                  <a:moveTo>
                    <a:pt x="0" y="328625"/>
                  </a:moveTo>
                  <a:lnTo>
                    <a:pt x="0" y="0"/>
                  </a:lnTo>
                </a:path>
              </a:pathLst>
            </a:custGeom>
            <a:ln w="5181">
              <a:solidFill>
                <a:srgbClr val="000000"/>
              </a:solidFill>
            </a:ln>
          </p:spPr>
          <p:txBody>
            <a:bodyPr wrap="square" lIns="0" tIns="0" rIns="0" bIns="0" rtlCol="0">
              <a:noAutofit/>
            </a:bodyPr>
            <a:lstStyle/>
            <a:p>
              <a:endParaRPr/>
            </a:p>
          </p:txBody>
        </p:sp>
        <p:sp>
          <p:nvSpPr>
            <p:cNvPr id="68" name="object 68"/>
            <p:cNvSpPr/>
            <p:nvPr/>
          </p:nvSpPr>
          <p:spPr>
            <a:xfrm>
              <a:off x="8701406" y="1017995"/>
              <a:ext cx="0" cy="328625"/>
            </a:xfrm>
            <a:custGeom>
              <a:avLst/>
              <a:gdLst/>
              <a:ahLst/>
              <a:cxnLst/>
              <a:rect l="l" t="t" r="r" b="b"/>
              <a:pathLst>
                <a:path h="328625">
                  <a:moveTo>
                    <a:pt x="0" y="328625"/>
                  </a:moveTo>
                  <a:lnTo>
                    <a:pt x="0" y="0"/>
                  </a:lnTo>
                </a:path>
              </a:pathLst>
            </a:custGeom>
            <a:ln w="5181">
              <a:solidFill>
                <a:srgbClr val="000000"/>
              </a:solidFill>
            </a:ln>
          </p:spPr>
          <p:txBody>
            <a:bodyPr wrap="square" lIns="0" tIns="0" rIns="0" bIns="0" rtlCol="0">
              <a:noAutofit/>
            </a:bodyPr>
            <a:lstStyle/>
            <a:p>
              <a:endParaRPr/>
            </a:p>
          </p:txBody>
        </p:sp>
        <p:sp>
          <p:nvSpPr>
            <p:cNvPr id="69" name="object 69"/>
            <p:cNvSpPr/>
            <p:nvPr/>
          </p:nvSpPr>
          <p:spPr>
            <a:xfrm>
              <a:off x="7033600" y="1352976"/>
              <a:ext cx="0" cy="466356"/>
            </a:xfrm>
            <a:custGeom>
              <a:avLst/>
              <a:gdLst/>
              <a:ahLst/>
              <a:cxnLst/>
              <a:rect l="l" t="t" r="r" b="b"/>
              <a:pathLst>
                <a:path h="466356">
                  <a:moveTo>
                    <a:pt x="0" y="466356"/>
                  </a:moveTo>
                  <a:lnTo>
                    <a:pt x="0" y="0"/>
                  </a:lnTo>
                </a:path>
              </a:pathLst>
            </a:custGeom>
            <a:ln w="5181">
              <a:solidFill>
                <a:srgbClr val="000000"/>
              </a:solidFill>
            </a:ln>
          </p:spPr>
          <p:txBody>
            <a:bodyPr wrap="square" lIns="0" tIns="0" rIns="0" bIns="0" rtlCol="0">
              <a:noAutofit/>
            </a:bodyPr>
            <a:lstStyle/>
            <a:p>
              <a:endParaRPr/>
            </a:p>
          </p:txBody>
        </p:sp>
        <p:sp>
          <p:nvSpPr>
            <p:cNvPr id="70" name="object 70"/>
            <p:cNvSpPr/>
            <p:nvPr/>
          </p:nvSpPr>
          <p:spPr>
            <a:xfrm>
              <a:off x="8701406" y="1352976"/>
              <a:ext cx="0" cy="466356"/>
            </a:xfrm>
            <a:custGeom>
              <a:avLst/>
              <a:gdLst/>
              <a:ahLst/>
              <a:cxnLst/>
              <a:rect l="l" t="t" r="r" b="b"/>
              <a:pathLst>
                <a:path h="466356">
                  <a:moveTo>
                    <a:pt x="0" y="466356"/>
                  </a:moveTo>
                  <a:lnTo>
                    <a:pt x="0" y="0"/>
                  </a:lnTo>
                </a:path>
              </a:pathLst>
            </a:custGeom>
            <a:ln w="5181">
              <a:solidFill>
                <a:srgbClr val="000000"/>
              </a:solidFill>
            </a:ln>
          </p:spPr>
          <p:txBody>
            <a:bodyPr wrap="square" lIns="0" tIns="0" rIns="0" bIns="0" rtlCol="0">
              <a:noAutofit/>
            </a:bodyPr>
            <a:lstStyle/>
            <a:p>
              <a:endParaRPr/>
            </a:p>
          </p:txBody>
        </p:sp>
        <p:sp>
          <p:nvSpPr>
            <p:cNvPr id="71" name="object 71"/>
            <p:cNvSpPr/>
            <p:nvPr/>
          </p:nvSpPr>
          <p:spPr>
            <a:xfrm>
              <a:off x="7033600" y="1825689"/>
              <a:ext cx="0" cy="466356"/>
            </a:xfrm>
            <a:custGeom>
              <a:avLst/>
              <a:gdLst/>
              <a:ahLst/>
              <a:cxnLst/>
              <a:rect l="l" t="t" r="r" b="b"/>
              <a:pathLst>
                <a:path h="466356">
                  <a:moveTo>
                    <a:pt x="0" y="466356"/>
                  </a:moveTo>
                  <a:lnTo>
                    <a:pt x="0" y="0"/>
                  </a:lnTo>
                </a:path>
              </a:pathLst>
            </a:custGeom>
            <a:ln w="5181">
              <a:solidFill>
                <a:srgbClr val="000000"/>
              </a:solidFill>
            </a:ln>
          </p:spPr>
          <p:txBody>
            <a:bodyPr wrap="square" lIns="0" tIns="0" rIns="0" bIns="0" rtlCol="0">
              <a:noAutofit/>
            </a:bodyPr>
            <a:lstStyle/>
            <a:p>
              <a:endParaRPr/>
            </a:p>
          </p:txBody>
        </p:sp>
        <p:sp>
          <p:nvSpPr>
            <p:cNvPr id="72" name="object 72"/>
            <p:cNvSpPr/>
            <p:nvPr/>
          </p:nvSpPr>
          <p:spPr>
            <a:xfrm>
              <a:off x="8701406" y="1825689"/>
              <a:ext cx="0" cy="466356"/>
            </a:xfrm>
            <a:custGeom>
              <a:avLst/>
              <a:gdLst/>
              <a:ahLst/>
              <a:cxnLst/>
              <a:rect l="l" t="t" r="r" b="b"/>
              <a:pathLst>
                <a:path h="466356">
                  <a:moveTo>
                    <a:pt x="0" y="466356"/>
                  </a:moveTo>
                  <a:lnTo>
                    <a:pt x="0" y="0"/>
                  </a:lnTo>
                </a:path>
              </a:pathLst>
            </a:custGeom>
            <a:ln w="5181">
              <a:solidFill>
                <a:srgbClr val="000000"/>
              </a:solidFill>
            </a:ln>
          </p:spPr>
          <p:txBody>
            <a:bodyPr wrap="square" lIns="0" tIns="0" rIns="0" bIns="0" rtlCol="0">
              <a:noAutofit/>
            </a:bodyPr>
            <a:lstStyle/>
            <a:p>
              <a:endParaRPr/>
            </a:p>
          </p:txBody>
        </p:sp>
        <p:sp>
          <p:nvSpPr>
            <p:cNvPr id="73" name="object 73"/>
            <p:cNvSpPr/>
            <p:nvPr/>
          </p:nvSpPr>
          <p:spPr>
            <a:xfrm>
              <a:off x="7033600" y="2298401"/>
              <a:ext cx="0" cy="466356"/>
            </a:xfrm>
            <a:custGeom>
              <a:avLst/>
              <a:gdLst/>
              <a:ahLst/>
              <a:cxnLst/>
              <a:rect l="l" t="t" r="r" b="b"/>
              <a:pathLst>
                <a:path h="466356">
                  <a:moveTo>
                    <a:pt x="0" y="466356"/>
                  </a:moveTo>
                  <a:lnTo>
                    <a:pt x="0" y="0"/>
                  </a:lnTo>
                </a:path>
              </a:pathLst>
            </a:custGeom>
            <a:ln w="5181">
              <a:solidFill>
                <a:srgbClr val="000000"/>
              </a:solidFill>
            </a:ln>
          </p:spPr>
          <p:txBody>
            <a:bodyPr wrap="square" lIns="0" tIns="0" rIns="0" bIns="0" rtlCol="0">
              <a:noAutofit/>
            </a:bodyPr>
            <a:lstStyle/>
            <a:p>
              <a:endParaRPr/>
            </a:p>
          </p:txBody>
        </p:sp>
        <p:sp>
          <p:nvSpPr>
            <p:cNvPr id="74" name="object 74"/>
            <p:cNvSpPr/>
            <p:nvPr/>
          </p:nvSpPr>
          <p:spPr>
            <a:xfrm>
              <a:off x="8701406" y="2298401"/>
              <a:ext cx="0" cy="466356"/>
            </a:xfrm>
            <a:custGeom>
              <a:avLst/>
              <a:gdLst/>
              <a:ahLst/>
              <a:cxnLst/>
              <a:rect l="l" t="t" r="r" b="b"/>
              <a:pathLst>
                <a:path h="466356">
                  <a:moveTo>
                    <a:pt x="0" y="466356"/>
                  </a:moveTo>
                  <a:lnTo>
                    <a:pt x="0" y="0"/>
                  </a:lnTo>
                </a:path>
              </a:pathLst>
            </a:custGeom>
            <a:ln w="5181">
              <a:solidFill>
                <a:srgbClr val="000000"/>
              </a:solidFill>
            </a:ln>
          </p:spPr>
          <p:txBody>
            <a:bodyPr wrap="square" lIns="0" tIns="0" rIns="0" bIns="0" rtlCol="0">
              <a:noAutofit/>
            </a:bodyPr>
            <a:lstStyle/>
            <a:p>
              <a:endParaRPr/>
            </a:p>
          </p:txBody>
        </p:sp>
        <p:sp>
          <p:nvSpPr>
            <p:cNvPr id="75" name="object 75"/>
            <p:cNvSpPr/>
            <p:nvPr/>
          </p:nvSpPr>
          <p:spPr>
            <a:xfrm>
              <a:off x="7033600" y="2771114"/>
              <a:ext cx="0" cy="463181"/>
            </a:xfrm>
            <a:custGeom>
              <a:avLst/>
              <a:gdLst/>
              <a:ahLst/>
              <a:cxnLst/>
              <a:rect l="l" t="t" r="r" b="b"/>
              <a:pathLst>
                <a:path h="463181">
                  <a:moveTo>
                    <a:pt x="0" y="463181"/>
                  </a:moveTo>
                  <a:lnTo>
                    <a:pt x="0" y="0"/>
                  </a:lnTo>
                </a:path>
              </a:pathLst>
            </a:custGeom>
            <a:ln w="5181">
              <a:solidFill>
                <a:srgbClr val="000000"/>
              </a:solidFill>
            </a:ln>
          </p:spPr>
          <p:txBody>
            <a:bodyPr wrap="square" lIns="0" tIns="0" rIns="0" bIns="0" rtlCol="0">
              <a:noAutofit/>
            </a:bodyPr>
            <a:lstStyle/>
            <a:p>
              <a:endParaRPr/>
            </a:p>
          </p:txBody>
        </p:sp>
        <p:sp>
          <p:nvSpPr>
            <p:cNvPr id="76" name="object 76"/>
            <p:cNvSpPr/>
            <p:nvPr/>
          </p:nvSpPr>
          <p:spPr>
            <a:xfrm>
              <a:off x="8701406" y="2771114"/>
              <a:ext cx="0" cy="463181"/>
            </a:xfrm>
            <a:custGeom>
              <a:avLst/>
              <a:gdLst/>
              <a:ahLst/>
              <a:cxnLst/>
              <a:rect l="l" t="t" r="r" b="b"/>
              <a:pathLst>
                <a:path h="463181">
                  <a:moveTo>
                    <a:pt x="0" y="463181"/>
                  </a:moveTo>
                  <a:lnTo>
                    <a:pt x="0" y="0"/>
                  </a:lnTo>
                </a:path>
              </a:pathLst>
            </a:custGeom>
            <a:ln w="5181">
              <a:solidFill>
                <a:srgbClr val="000000"/>
              </a:solidFill>
            </a:ln>
          </p:spPr>
          <p:txBody>
            <a:bodyPr wrap="square" lIns="0" tIns="0" rIns="0" bIns="0" rtlCol="0">
              <a:noAutofit/>
            </a:bodyPr>
            <a:lstStyle/>
            <a:p>
              <a:endParaRPr/>
            </a:p>
          </p:txBody>
        </p:sp>
        <p:sp>
          <p:nvSpPr>
            <p:cNvPr id="77" name="object 77"/>
            <p:cNvSpPr/>
            <p:nvPr/>
          </p:nvSpPr>
          <p:spPr>
            <a:xfrm>
              <a:off x="6233448" y="1349795"/>
              <a:ext cx="800150" cy="0"/>
            </a:xfrm>
            <a:custGeom>
              <a:avLst/>
              <a:gdLst/>
              <a:ahLst/>
              <a:cxnLst/>
              <a:rect l="l" t="t" r="r" b="b"/>
              <a:pathLst>
                <a:path w="800150">
                  <a:moveTo>
                    <a:pt x="0" y="0"/>
                  </a:moveTo>
                  <a:lnTo>
                    <a:pt x="800150" y="0"/>
                  </a:lnTo>
                </a:path>
              </a:pathLst>
            </a:custGeom>
            <a:ln w="6350">
              <a:solidFill>
                <a:srgbClr val="000000"/>
              </a:solidFill>
            </a:ln>
          </p:spPr>
          <p:txBody>
            <a:bodyPr wrap="square" lIns="0" tIns="0" rIns="0" bIns="0" rtlCol="0">
              <a:noAutofit/>
            </a:bodyPr>
            <a:lstStyle/>
            <a:p>
              <a:endParaRPr/>
            </a:p>
          </p:txBody>
        </p:sp>
        <p:sp>
          <p:nvSpPr>
            <p:cNvPr id="78" name="object 78"/>
            <p:cNvSpPr/>
            <p:nvPr/>
          </p:nvSpPr>
          <p:spPr>
            <a:xfrm>
              <a:off x="7033600" y="1349795"/>
              <a:ext cx="1667802" cy="0"/>
            </a:xfrm>
            <a:custGeom>
              <a:avLst/>
              <a:gdLst/>
              <a:ahLst/>
              <a:cxnLst/>
              <a:rect l="l" t="t" r="r" b="b"/>
              <a:pathLst>
                <a:path w="1667802">
                  <a:moveTo>
                    <a:pt x="0" y="0"/>
                  </a:moveTo>
                  <a:lnTo>
                    <a:pt x="1667802" y="0"/>
                  </a:lnTo>
                </a:path>
              </a:pathLst>
            </a:custGeom>
            <a:ln w="6350">
              <a:solidFill>
                <a:srgbClr val="000000"/>
              </a:solidFill>
            </a:ln>
          </p:spPr>
          <p:txBody>
            <a:bodyPr wrap="square" lIns="0" tIns="0" rIns="0" bIns="0" rtlCol="0">
              <a:noAutofit/>
            </a:bodyPr>
            <a:lstStyle/>
            <a:p>
              <a:endParaRPr/>
            </a:p>
          </p:txBody>
        </p:sp>
        <p:sp>
          <p:nvSpPr>
            <p:cNvPr id="79" name="object 79"/>
            <p:cNvSpPr/>
            <p:nvPr/>
          </p:nvSpPr>
          <p:spPr>
            <a:xfrm>
              <a:off x="8701406" y="1349795"/>
              <a:ext cx="1662620" cy="0"/>
            </a:xfrm>
            <a:custGeom>
              <a:avLst/>
              <a:gdLst/>
              <a:ahLst/>
              <a:cxnLst/>
              <a:rect l="l" t="t" r="r" b="b"/>
              <a:pathLst>
                <a:path w="1662620">
                  <a:moveTo>
                    <a:pt x="0" y="0"/>
                  </a:moveTo>
                  <a:lnTo>
                    <a:pt x="1662620" y="0"/>
                  </a:lnTo>
                </a:path>
              </a:pathLst>
            </a:custGeom>
            <a:ln w="6350">
              <a:solidFill>
                <a:srgbClr val="000000"/>
              </a:solidFill>
            </a:ln>
          </p:spPr>
          <p:txBody>
            <a:bodyPr wrap="square" lIns="0" tIns="0" rIns="0" bIns="0" rtlCol="0">
              <a:noAutofit/>
            </a:bodyPr>
            <a:lstStyle/>
            <a:p>
              <a:endParaRPr/>
            </a:p>
          </p:txBody>
        </p:sp>
        <p:sp>
          <p:nvSpPr>
            <p:cNvPr id="80" name="object 80"/>
            <p:cNvSpPr/>
            <p:nvPr/>
          </p:nvSpPr>
          <p:spPr>
            <a:xfrm>
              <a:off x="6233448" y="1822508"/>
              <a:ext cx="800150" cy="0"/>
            </a:xfrm>
            <a:custGeom>
              <a:avLst/>
              <a:gdLst/>
              <a:ahLst/>
              <a:cxnLst/>
              <a:rect l="l" t="t" r="r" b="b"/>
              <a:pathLst>
                <a:path w="800150">
                  <a:moveTo>
                    <a:pt x="0" y="0"/>
                  </a:moveTo>
                  <a:lnTo>
                    <a:pt x="800150" y="0"/>
                  </a:lnTo>
                </a:path>
              </a:pathLst>
            </a:custGeom>
            <a:ln w="6350">
              <a:solidFill>
                <a:srgbClr val="000000"/>
              </a:solidFill>
            </a:ln>
          </p:spPr>
          <p:txBody>
            <a:bodyPr wrap="square" lIns="0" tIns="0" rIns="0" bIns="0" rtlCol="0">
              <a:noAutofit/>
            </a:bodyPr>
            <a:lstStyle/>
            <a:p>
              <a:endParaRPr/>
            </a:p>
          </p:txBody>
        </p:sp>
        <p:sp>
          <p:nvSpPr>
            <p:cNvPr id="81" name="object 81"/>
            <p:cNvSpPr/>
            <p:nvPr/>
          </p:nvSpPr>
          <p:spPr>
            <a:xfrm>
              <a:off x="7033600" y="1822508"/>
              <a:ext cx="1667802" cy="0"/>
            </a:xfrm>
            <a:custGeom>
              <a:avLst/>
              <a:gdLst/>
              <a:ahLst/>
              <a:cxnLst/>
              <a:rect l="l" t="t" r="r" b="b"/>
              <a:pathLst>
                <a:path w="1667802">
                  <a:moveTo>
                    <a:pt x="0" y="0"/>
                  </a:moveTo>
                  <a:lnTo>
                    <a:pt x="1667802" y="0"/>
                  </a:lnTo>
                </a:path>
              </a:pathLst>
            </a:custGeom>
            <a:ln w="6350">
              <a:solidFill>
                <a:srgbClr val="000000"/>
              </a:solidFill>
            </a:ln>
          </p:spPr>
          <p:txBody>
            <a:bodyPr wrap="square" lIns="0" tIns="0" rIns="0" bIns="0" rtlCol="0">
              <a:noAutofit/>
            </a:bodyPr>
            <a:lstStyle/>
            <a:p>
              <a:endParaRPr/>
            </a:p>
          </p:txBody>
        </p:sp>
        <p:sp>
          <p:nvSpPr>
            <p:cNvPr id="82" name="object 82"/>
            <p:cNvSpPr/>
            <p:nvPr/>
          </p:nvSpPr>
          <p:spPr>
            <a:xfrm>
              <a:off x="8701406" y="1822508"/>
              <a:ext cx="1662620" cy="0"/>
            </a:xfrm>
            <a:custGeom>
              <a:avLst/>
              <a:gdLst/>
              <a:ahLst/>
              <a:cxnLst/>
              <a:rect l="l" t="t" r="r" b="b"/>
              <a:pathLst>
                <a:path w="1662620">
                  <a:moveTo>
                    <a:pt x="0" y="0"/>
                  </a:moveTo>
                  <a:lnTo>
                    <a:pt x="1662620" y="0"/>
                  </a:lnTo>
                </a:path>
              </a:pathLst>
            </a:custGeom>
            <a:ln w="6350">
              <a:solidFill>
                <a:srgbClr val="000000"/>
              </a:solidFill>
            </a:ln>
          </p:spPr>
          <p:txBody>
            <a:bodyPr wrap="square" lIns="0" tIns="0" rIns="0" bIns="0" rtlCol="0">
              <a:noAutofit/>
            </a:bodyPr>
            <a:lstStyle/>
            <a:p>
              <a:endParaRPr/>
            </a:p>
          </p:txBody>
        </p:sp>
        <p:sp>
          <p:nvSpPr>
            <p:cNvPr id="83" name="object 83"/>
            <p:cNvSpPr/>
            <p:nvPr/>
          </p:nvSpPr>
          <p:spPr>
            <a:xfrm>
              <a:off x="6233448" y="2295221"/>
              <a:ext cx="800150" cy="0"/>
            </a:xfrm>
            <a:custGeom>
              <a:avLst/>
              <a:gdLst/>
              <a:ahLst/>
              <a:cxnLst/>
              <a:rect l="l" t="t" r="r" b="b"/>
              <a:pathLst>
                <a:path w="800150">
                  <a:moveTo>
                    <a:pt x="0" y="0"/>
                  </a:moveTo>
                  <a:lnTo>
                    <a:pt x="800150" y="0"/>
                  </a:lnTo>
                </a:path>
              </a:pathLst>
            </a:custGeom>
            <a:ln w="6350">
              <a:solidFill>
                <a:srgbClr val="000000"/>
              </a:solidFill>
            </a:ln>
          </p:spPr>
          <p:txBody>
            <a:bodyPr wrap="square" lIns="0" tIns="0" rIns="0" bIns="0" rtlCol="0">
              <a:noAutofit/>
            </a:bodyPr>
            <a:lstStyle/>
            <a:p>
              <a:endParaRPr/>
            </a:p>
          </p:txBody>
        </p:sp>
        <p:sp>
          <p:nvSpPr>
            <p:cNvPr id="84" name="object 84"/>
            <p:cNvSpPr/>
            <p:nvPr/>
          </p:nvSpPr>
          <p:spPr>
            <a:xfrm>
              <a:off x="7033600" y="2295221"/>
              <a:ext cx="1667802" cy="0"/>
            </a:xfrm>
            <a:custGeom>
              <a:avLst/>
              <a:gdLst/>
              <a:ahLst/>
              <a:cxnLst/>
              <a:rect l="l" t="t" r="r" b="b"/>
              <a:pathLst>
                <a:path w="1667802">
                  <a:moveTo>
                    <a:pt x="0" y="0"/>
                  </a:moveTo>
                  <a:lnTo>
                    <a:pt x="1667802" y="0"/>
                  </a:lnTo>
                </a:path>
              </a:pathLst>
            </a:custGeom>
            <a:ln w="6350">
              <a:solidFill>
                <a:srgbClr val="000000"/>
              </a:solidFill>
            </a:ln>
          </p:spPr>
          <p:txBody>
            <a:bodyPr wrap="square" lIns="0" tIns="0" rIns="0" bIns="0" rtlCol="0">
              <a:noAutofit/>
            </a:bodyPr>
            <a:lstStyle/>
            <a:p>
              <a:endParaRPr/>
            </a:p>
          </p:txBody>
        </p:sp>
        <p:sp>
          <p:nvSpPr>
            <p:cNvPr id="85" name="object 85"/>
            <p:cNvSpPr/>
            <p:nvPr/>
          </p:nvSpPr>
          <p:spPr>
            <a:xfrm>
              <a:off x="8701406" y="2295221"/>
              <a:ext cx="1662620" cy="0"/>
            </a:xfrm>
            <a:custGeom>
              <a:avLst/>
              <a:gdLst/>
              <a:ahLst/>
              <a:cxnLst/>
              <a:rect l="l" t="t" r="r" b="b"/>
              <a:pathLst>
                <a:path w="1662620">
                  <a:moveTo>
                    <a:pt x="0" y="0"/>
                  </a:moveTo>
                  <a:lnTo>
                    <a:pt x="1662620" y="0"/>
                  </a:lnTo>
                </a:path>
              </a:pathLst>
            </a:custGeom>
            <a:ln w="6350">
              <a:solidFill>
                <a:srgbClr val="000000"/>
              </a:solidFill>
            </a:ln>
          </p:spPr>
          <p:txBody>
            <a:bodyPr wrap="square" lIns="0" tIns="0" rIns="0" bIns="0" rtlCol="0">
              <a:noAutofit/>
            </a:bodyPr>
            <a:lstStyle/>
            <a:p>
              <a:endParaRPr/>
            </a:p>
          </p:txBody>
        </p:sp>
        <p:sp>
          <p:nvSpPr>
            <p:cNvPr id="86" name="object 86"/>
            <p:cNvSpPr/>
            <p:nvPr/>
          </p:nvSpPr>
          <p:spPr>
            <a:xfrm>
              <a:off x="6233448" y="2767933"/>
              <a:ext cx="800150" cy="0"/>
            </a:xfrm>
            <a:custGeom>
              <a:avLst/>
              <a:gdLst/>
              <a:ahLst/>
              <a:cxnLst/>
              <a:rect l="l" t="t" r="r" b="b"/>
              <a:pathLst>
                <a:path w="800150">
                  <a:moveTo>
                    <a:pt x="0" y="0"/>
                  </a:moveTo>
                  <a:lnTo>
                    <a:pt x="800150" y="0"/>
                  </a:lnTo>
                </a:path>
              </a:pathLst>
            </a:custGeom>
            <a:ln w="6350">
              <a:solidFill>
                <a:srgbClr val="000000"/>
              </a:solidFill>
            </a:ln>
          </p:spPr>
          <p:txBody>
            <a:bodyPr wrap="square" lIns="0" tIns="0" rIns="0" bIns="0" rtlCol="0">
              <a:noAutofit/>
            </a:bodyPr>
            <a:lstStyle/>
            <a:p>
              <a:endParaRPr/>
            </a:p>
          </p:txBody>
        </p:sp>
        <p:sp>
          <p:nvSpPr>
            <p:cNvPr id="87" name="object 87"/>
            <p:cNvSpPr/>
            <p:nvPr/>
          </p:nvSpPr>
          <p:spPr>
            <a:xfrm>
              <a:off x="7033600" y="2767933"/>
              <a:ext cx="1667802" cy="0"/>
            </a:xfrm>
            <a:custGeom>
              <a:avLst/>
              <a:gdLst/>
              <a:ahLst/>
              <a:cxnLst/>
              <a:rect l="l" t="t" r="r" b="b"/>
              <a:pathLst>
                <a:path w="1667802">
                  <a:moveTo>
                    <a:pt x="0" y="0"/>
                  </a:moveTo>
                  <a:lnTo>
                    <a:pt x="1667802" y="0"/>
                  </a:lnTo>
                </a:path>
              </a:pathLst>
            </a:custGeom>
            <a:ln w="6350">
              <a:solidFill>
                <a:srgbClr val="000000"/>
              </a:solidFill>
            </a:ln>
          </p:spPr>
          <p:txBody>
            <a:bodyPr wrap="square" lIns="0" tIns="0" rIns="0" bIns="0" rtlCol="0">
              <a:noAutofit/>
            </a:bodyPr>
            <a:lstStyle/>
            <a:p>
              <a:endParaRPr/>
            </a:p>
          </p:txBody>
        </p:sp>
        <p:sp>
          <p:nvSpPr>
            <p:cNvPr id="88" name="object 88"/>
            <p:cNvSpPr/>
            <p:nvPr/>
          </p:nvSpPr>
          <p:spPr>
            <a:xfrm>
              <a:off x="8701406" y="2767933"/>
              <a:ext cx="1662620" cy="0"/>
            </a:xfrm>
            <a:custGeom>
              <a:avLst/>
              <a:gdLst/>
              <a:ahLst/>
              <a:cxnLst/>
              <a:rect l="l" t="t" r="r" b="b"/>
              <a:pathLst>
                <a:path w="1662620">
                  <a:moveTo>
                    <a:pt x="0" y="0"/>
                  </a:moveTo>
                  <a:lnTo>
                    <a:pt x="1662620" y="0"/>
                  </a:lnTo>
                </a:path>
              </a:pathLst>
            </a:custGeom>
            <a:ln w="6350">
              <a:solidFill>
                <a:srgbClr val="000000"/>
              </a:solidFill>
            </a:ln>
          </p:spPr>
          <p:txBody>
            <a:bodyPr wrap="square" lIns="0" tIns="0" rIns="0" bIns="0" rtlCol="0">
              <a:noAutofit/>
            </a:bodyPr>
            <a:lstStyle/>
            <a:p>
              <a:endParaRPr/>
            </a:p>
          </p:txBody>
        </p:sp>
        <p:sp>
          <p:nvSpPr>
            <p:cNvPr id="89" name="object 89"/>
            <p:cNvSpPr/>
            <p:nvPr/>
          </p:nvSpPr>
          <p:spPr>
            <a:xfrm>
              <a:off x="6223072" y="1011645"/>
              <a:ext cx="810526" cy="0"/>
            </a:xfrm>
            <a:custGeom>
              <a:avLst/>
              <a:gdLst/>
              <a:ahLst/>
              <a:cxnLst/>
              <a:rect l="l" t="t" r="r" b="b"/>
              <a:pathLst>
                <a:path w="810526">
                  <a:moveTo>
                    <a:pt x="0" y="0"/>
                  </a:moveTo>
                  <a:lnTo>
                    <a:pt x="810526" y="0"/>
                  </a:lnTo>
                </a:path>
              </a:pathLst>
            </a:custGeom>
            <a:ln w="12700">
              <a:solidFill>
                <a:srgbClr val="000000"/>
              </a:solidFill>
            </a:ln>
          </p:spPr>
          <p:txBody>
            <a:bodyPr wrap="square" lIns="0" tIns="0" rIns="0" bIns="0" rtlCol="0">
              <a:noAutofit/>
            </a:bodyPr>
            <a:lstStyle/>
            <a:p>
              <a:endParaRPr/>
            </a:p>
          </p:txBody>
        </p:sp>
        <p:sp>
          <p:nvSpPr>
            <p:cNvPr id="90" name="object 90"/>
            <p:cNvSpPr/>
            <p:nvPr/>
          </p:nvSpPr>
          <p:spPr>
            <a:xfrm>
              <a:off x="7033600" y="1011645"/>
              <a:ext cx="1667802" cy="0"/>
            </a:xfrm>
            <a:custGeom>
              <a:avLst/>
              <a:gdLst/>
              <a:ahLst/>
              <a:cxnLst/>
              <a:rect l="l" t="t" r="r" b="b"/>
              <a:pathLst>
                <a:path w="1667802">
                  <a:moveTo>
                    <a:pt x="0" y="0"/>
                  </a:moveTo>
                  <a:lnTo>
                    <a:pt x="1667802" y="0"/>
                  </a:lnTo>
                </a:path>
              </a:pathLst>
            </a:custGeom>
            <a:ln w="12700">
              <a:solidFill>
                <a:srgbClr val="000000"/>
              </a:solidFill>
            </a:ln>
          </p:spPr>
          <p:txBody>
            <a:bodyPr wrap="square" lIns="0" tIns="0" rIns="0" bIns="0" rtlCol="0">
              <a:noAutofit/>
            </a:bodyPr>
            <a:lstStyle/>
            <a:p>
              <a:endParaRPr/>
            </a:p>
          </p:txBody>
        </p:sp>
        <p:sp>
          <p:nvSpPr>
            <p:cNvPr id="91" name="object 91"/>
            <p:cNvSpPr/>
            <p:nvPr/>
          </p:nvSpPr>
          <p:spPr>
            <a:xfrm>
              <a:off x="8701406" y="1011645"/>
              <a:ext cx="1672996" cy="0"/>
            </a:xfrm>
            <a:custGeom>
              <a:avLst/>
              <a:gdLst/>
              <a:ahLst/>
              <a:cxnLst/>
              <a:rect l="l" t="t" r="r" b="b"/>
              <a:pathLst>
                <a:path w="1672996">
                  <a:moveTo>
                    <a:pt x="0" y="0"/>
                  </a:moveTo>
                  <a:lnTo>
                    <a:pt x="1672996" y="0"/>
                  </a:lnTo>
                </a:path>
              </a:pathLst>
            </a:custGeom>
            <a:ln w="12700">
              <a:solidFill>
                <a:srgbClr val="000000"/>
              </a:solidFill>
            </a:ln>
          </p:spPr>
          <p:txBody>
            <a:bodyPr wrap="square" lIns="0" tIns="0" rIns="0" bIns="0" rtlCol="0">
              <a:noAutofit/>
            </a:bodyPr>
            <a:lstStyle/>
            <a:p>
              <a:endParaRPr/>
            </a:p>
          </p:txBody>
        </p:sp>
        <p:sp>
          <p:nvSpPr>
            <p:cNvPr id="92" name="object 92"/>
            <p:cNvSpPr/>
            <p:nvPr/>
          </p:nvSpPr>
          <p:spPr>
            <a:xfrm>
              <a:off x="6223072" y="3240646"/>
              <a:ext cx="810526" cy="0"/>
            </a:xfrm>
            <a:custGeom>
              <a:avLst/>
              <a:gdLst/>
              <a:ahLst/>
              <a:cxnLst/>
              <a:rect l="l" t="t" r="r" b="b"/>
              <a:pathLst>
                <a:path w="810526">
                  <a:moveTo>
                    <a:pt x="0" y="0"/>
                  </a:moveTo>
                  <a:lnTo>
                    <a:pt x="810526" y="0"/>
                  </a:lnTo>
                </a:path>
              </a:pathLst>
            </a:custGeom>
            <a:ln w="12700">
              <a:solidFill>
                <a:srgbClr val="000000"/>
              </a:solidFill>
            </a:ln>
          </p:spPr>
          <p:txBody>
            <a:bodyPr wrap="square" lIns="0" tIns="0" rIns="0" bIns="0" rtlCol="0">
              <a:noAutofit/>
            </a:bodyPr>
            <a:lstStyle/>
            <a:p>
              <a:endParaRPr/>
            </a:p>
          </p:txBody>
        </p:sp>
        <p:sp>
          <p:nvSpPr>
            <p:cNvPr id="93" name="object 93"/>
            <p:cNvSpPr/>
            <p:nvPr/>
          </p:nvSpPr>
          <p:spPr>
            <a:xfrm>
              <a:off x="7033600" y="3240646"/>
              <a:ext cx="1667802" cy="0"/>
            </a:xfrm>
            <a:custGeom>
              <a:avLst/>
              <a:gdLst/>
              <a:ahLst/>
              <a:cxnLst/>
              <a:rect l="l" t="t" r="r" b="b"/>
              <a:pathLst>
                <a:path w="1667802">
                  <a:moveTo>
                    <a:pt x="0" y="0"/>
                  </a:moveTo>
                  <a:lnTo>
                    <a:pt x="1667802" y="0"/>
                  </a:lnTo>
                </a:path>
              </a:pathLst>
            </a:custGeom>
            <a:ln w="12700">
              <a:solidFill>
                <a:srgbClr val="000000"/>
              </a:solidFill>
            </a:ln>
          </p:spPr>
          <p:txBody>
            <a:bodyPr wrap="square" lIns="0" tIns="0" rIns="0" bIns="0" rtlCol="0">
              <a:noAutofit/>
            </a:bodyPr>
            <a:lstStyle/>
            <a:p>
              <a:endParaRPr/>
            </a:p>
          </p:txBody>
        </p:sp>
        <p:sp>
          <p:nvSpPr>
            <p:cNvPr id="94" name="object 94"/>
            <p:cNvSpPr/>
            <p:nvPr/>
          </p:nvSpPr>
          <p:spPr>
            <a:xfrm>
              <a:off x="8701406" y="3240646"/>
              <a:ext cx="1672996" cy="0"/>
            </a:xfrm>
            <a:custGeom>
              <a:avLst/>
              <a:gdLst/>
              <a:ahLst/>
              <a:cxnLst/>
              <a:rect l="l" t="t" r="r" b="b"/>
              <a:pathLst>
                <a:path w="1672996">
                  <a:moveTo>
                    <a:pt x="0" y="0"/>
                  </a:moveTo>
                  <a:lnTo>
                    <a:pt x="1672996" y="0"/>
                  </a:lnTo>
                </a:path>
              </a:pathLst>
            </a:custGeom>
            <a:ln w="12700">
              <a:solidFill>
                <a:srgbClr val="000000"/>
              </a:solidFill>
            </a:ln>
          </p:spPr>
          <p:txBody>
            <a:bodyPr wrap="square" lIns="0" tIns="0" rIns="0" bIns="0" rtlCol="0">
              <a:noAutofit/>
            </a:bodyPr>
            <a:lstStyle/>
            <a:p>
              <a:endParaRPr/>
            </a:p>
          </p:txBody>
        </p:sp>
        <p:sp>
          <p:nvSpPr>
            <p:cNvPr id="95" name="object 95"/>
            <p:cNvSpPr/>
            <p:nvPr/>
          </p:nvSpPr>
          <p:spPr>
            <a:xfrm>
              <a:off x="6228260" y="1017995"/>
              <a:ext cx="0" cy="331800"/>
            </a:xfrm>
            <a:custGeom>
              <a:avLst/>
              <a:gdLst/>
              <a:ahLst/>
              <a:cxnLst/>
              <a:rect l="l" t="t" r="r" b="b"/>
              <a:pathLst>
                <a:path h="331800">
                  <a:moveTo>
                    <a:pt x="0" y="331800"/>
                  </a:moveTo>
                  <a:lnTo>
                    <a:pt x="0" y="0"/>
                  </a:lnTo>
                </a:path>
              </a:pathLst>
            </a:custGeom>
            <a:ln w="10375">
              <a:solidFill>
                <a:srgbClr val="000000"/>
              </a:solidFill>
            </a:ln>
          </p:spPr>
          <p:txBody>
            <a:bodyPr wrap="square" lIns="0" tIns="0" rIns="0" bIns="0" rtlCol="0">
              <a:noAutofit/>
            </a:bodyPr>
            <a:lstStyle/>
            <a:p>
              <a:endParaRPr/>
            </a:p>
          </p:txBody>
        </p:sp>
        <p:sp>
          <p:nvSpPr>
            <p:cNvPr id="96" name="object 96"/>
            <p:cNvSpPr/>
            <p:nvPr/>
          </p:nvSpPr>
          <p:spPr>
            <a:xfrm>
              <a:off x="10369212" y="1017995"/>
              <a:ext cx="0" cy="331800"/>
            </a:xfrm>
            <a:custGeom>
              <a:avLst/>
              <a:gdLst/>
              <a:ahLst/>
              <a:cxnLst/>
              <a:rect l="l" t="t" r="r" b="b"/>
              <a:pathLst>
                <a:path h="331800">
                  <a:moveTo>
                    <a:pt x="0" y="331800"/>
                  </a:moveTo>
                  <a:lnTo>
                    <a:pt x="0" y="0"/>
                  </a:lnTo>
                </a:path>
              </a:pathLst>
            </a:custGeom>
            <a:ln w="10375">
              <a:solidFill>
                <a:srgbClr val="000000"/>
              </a:solidFill>
            </a:ln>
          </p:spPr>
          <p:txBody>
            <a:bodyPr wrap="square" lIns="0" tIns="0" rIns="0" bIns="0" rtlCol="0">
              <a:noAutofit/>
            </a:bodyPr>
            <a:lstStyle/>
            <a:p>
              <a:endParaRPr/>
            </a:p>
          </p:txBody>
        </p:sp>
        <p:sp>
          <p:nvSpPr>
            <p:cNvPr id="97" name="object 97"/>
            <p:cNvSpPr/>
            <p:nvPr/>
          </p:nvSpPr>
          <p:spPr>
            <a:xfrm>
              <a:off x="6228260" y="1349801"/>
              <a:ext cx="0" cy="472706"/>
            </a:xfrm>
            <a:custGeom>
              <a:avLst/>
              <a:gdLst/>
              <a:ahLst/>
              <a:cxnLst/>
              <a:rect l="l" t="t" r="r" b="b"/>
              <a:pathLst>
                <a:path h="472706">
                  <a:moveTo>
                    <a:pt x="0" y="472706"/>
                  </a:moveTo>
                  <a:lnTo>
                    <a:pt x="0" y="0"/>
                  </a:lnTo>
                </a:path>
              </a:pathLst>
            </a:custGeom>
            <a:ln w="10375">
              <a:solidFill>
                <a:srgbClr val="000000"/>
              </a:solidFill>
            </a:ln>
          </p:spPr>
          <p:txBody>
            <a:bodyPr wrap="square" lIns="0" tIns="0" rIns="0" bIns="0" rtlCol="0">
              <a:noAutofit/>
            </a:bodyPr>
            <a:lstStyle/>
            <a:p>
              <a:endParaRPr/>
            </a:p>
          </p:txBody>
        </p:sp>
        <p:sp>
          <p:nvSpPr>
            <p:cNvPr id="98" name="object 98"/>
            <p:cNvSpPr/>
            <p:nvPr/>
          </p:nvSpPr>
          <p:spPr>
            <a:xfrm>
              <a:off x="10369212" y="1349801"/>
              <a:ext cx="0" cy="472706"/>
            </a:xfrm>
            <a:custGeom>
              <a:avLst/>
              <a:gdLst/>
              <a:ahLst/>
              <a:cxnLst/>
              <a:rect l="l" t="t" r="r" b="b"/>
              <a:pathLst>
                <a:path h="472706">
                  <a:moveTo>
                    <a:pt x="0" y="472706"/>
                  </a:moveTo>
                  <a:lnTo>
                    <a:pt x="0" y="0"/>
                  </a:lnTo>
                </a:path>
              </a:pathLst>
            </a:custGeom>
            <a:ln w="10375">
              <a:solidFill>
                <a:srgbClr val="000000"/>
              </a:solidFill>
            </a:ln>
          </p:spPr>
          <p:txBody>
            <a:bodyPr wrap="square" lIns="0" tIns="0" rIns="0" bIns="0" rtlCol="0">
              <a:noAutofit/>
            </a:bodyPr>
            <a:lstStyle/>
            <a:p>
              <a:endParaRPr/>
            </a:p>
          </p:txBody>
        </p:sp>
        <p:sp>
          <p:nvSpPr>
            <p:cNvPr id="99" name="object 99"/>
            <p:cNvSpPr/>
            <p:nvPr/>
          </p:nvSpPr>
          <p:spPr>
            <a:xfrm>
              <a:off x="6228260" y="1822514"/>
              <a:ext cx="0" cy="472706"/>
            </a:xfrm>
            <a:custGeom>
              <a:avLst/>
              <a:gdLst/>
              <a:ahLst/>
              <a:cxnLst/>
              <a:rect l="l" t="t" r="r" b="b"/>
              <a:pathLst>
                <a:path h="472706">
                  <a:moveTo>
                    <a:pt x="0" y="472706"/>
                  </a:moveTo>
                  <a:lnTo>
                    <a:pt x="0" y="0"/>
                  </a:lnTo>
                </a:path>
              </a:pathLst>
            </a:custGeom>
            <a:ln w="10375">
              <a:solidFill>
                <a:srgbClr val="000000"/>
              </a:solidFill>
            </a:ln>
          </p:spPr>
          <p:txBody>
            <a:bodyPr wrap="square" lIns="0" tIns="0" rIns="0" bIns="0" rtlCol="0">
              <a:noAutofit/>
            </a:bodyPr>
            <a:lstStyle/>
            <a:p>
              <a:endParaRPr/>
            </a:p>
          </p:txBody>
        </p:sp>
        <p:sp>
          <p:nvSpPr>
            <p:cNvPr id="100" name="object 100"/>
            <p:cNvSpPr/>
            <p:nvPr/>
          </p:nvSpPr>
          <p:spPr>
            <a:xfrm>
              <a:off x="10369212" y="1822514"/>
              <a:ext cx="0" cy="472706"/>
            </a:xfrm>
            <a:custGeom>
              <a:avLst/>
              <a:gdLst/>
              <a:ahLst/>
              <a:cxnLst/>
              <a:rect l="l" t="t" r="r" b="b"/>
              <a:pathLst>
                <a:path h="472706">
                  <a:moveTo>
                    <a:pt x="0" y="472706"/>
                  </a:moveTo>
                  <a:lnTo>
                    <a:pt x="0" y="0"/>
                  </a:lnTo>
                </a:path>
              </a:pathLst>
            </a:custGeom>
            <a:ln w="10375">
              <a:solidFill>
                <a:srgbClr val="000000"/>
              </a:solidFill>
            </a:ln>
          </p:spPr>
          <p:txBody>
            <a:bodyPr wrap="square" lIns="0" tIns="0" rIns="0" bIns="0" rtlCol="0">
              <a:noAutofit/>
            </a:bodyPr>
            <a:lstStyle/>
            <a:p>
              <a:endParaRPr/>
            </a:p>
          </p:txBody>
        </p:sp>
        <p:sp>
          <p:nvSpPr>
            <p:cNvPr id="101" name="object 101"/>
            <p:cNvSpPr/>
            <p:nvPr/>
          </p:nvSpPr>
          <p:spPr>
            <a:xfrm>
              <a:off x="6228260" y="2295226"/>
              <a:ext cx="0" cy="472706"/>
            </a:xfrm>
            <a:custGeom>
              <a:avLst/>
              <a:gdLst/>
              <a:ahLst/>
              <a:cxnLst/>
              <a:rect l="l" t="t" r="r" b="b"/>
              <a:pathLst>
                <a:path h="472706">
                  <a:moveTo>
                    <a:pt x="0" y="472706"/>
                  </a:moveTo>
                  <a:lnTo>
                    <a:pt x="0" y="0"/>
                  </a:lnTo>
                </a:path>
              </a:pathLst>
            </a:custGeom>
            <a:ln w="10375">
              <a:solidFill>
                <a:srgbClr val="000000"/>
              </a:solidFill>
            </a:ln>
          </p:spPr>
          <p:txBody>
            <a:bodyPr wrap="square" lIns="0" tIns="0" rIns="0" bIns="0" rtlCol="0">
              <a:noAutofit/>
            </a:bodyPr>
            <a:lstStyle/>
            <a:p>
              <a:endParaRPr/>
            </a:p>
          </p:txBody>
        </p:sp>
        <p:sp>
          <p:nvSpPr>
            <p:cNvPr id="102" name="object 102"/>
            <p:cNvSpPr/>
            <p:nvPr/>
          </p:nvSpPr>
          <p:spPr>
            <a:xfrm>
              <a:off x="10369212" y="2295226"/>
              <a:ext cx="0" cy="472706"/>
            </a:xfrm>
            <a:custGeom>
              <a:avLst/>
              <a:gdLst/>
              <a:ahLst/>
              <a:cxnLst/>
              <a:rect l="l" t="t" r="r" b="b"/>
              <a:pathLst>
                <a:path h="472706">
                  <a:moveTo>
                    <a:pt x="0" y="472706"/>
                  </a:moveTo>
                  <a:lnTo>
                    <a:pt x="0" y="0"/>
                  </a:lnTo>
                </a:path>
              </a:pathLst>
            </a:custGeom>
            <a:ln w="10375">
              <a:solidFill>
                <a:srgbClr val="000000"/>
              </a:solidFill>
            </a:ln>
          </p:spPr>
          <p:txBody>
            <a:bodyPr wrap="square" lIns="0" tIns="0" rIns="0" bIns="0" rtlCol="0">
              <a:noAutofit/>
            </a:bodyPr>
            <a:lstStyle/>
            <a:p>
              <a:endParaRPr/>
            </a:p>
          </p:txBody>
        </p:sp>
        <p:sp>
          <p:nvSpPr>
            <p:cNvPr id="103" name="object 103"/>
            <p:cNvSpPr/>
            <p:nvPr/>
          </p:nvSpPr>
          <p:spPr>
            <a:xfrm>
              <a:off x="6228260" y="2767939"/>
              <a:ext cx="0" cy="466356"/>
            </a:xfrm>
            <a:custGeom>
              <a:avLst/>
              <a:gdLst/>
              <a:ahLst/>
              <a:cxnLst/>
              <a:rect l="l" t="t" r="r" b="b"/>
              <a:pathLst>
                <a:path h="466356">
                  <a:moveTo>
                    <a:pt x="0" y="466356"/>
                  </a:moveTo>
                  <a:lnTo>
                    <a:pt x="0" y="0"/>
                  </a:lnTo>
                </a:path>
              </a:pathLst>
            </a:custGeom>
            <a:ln w="10375">
              <a:solidFill>
                <a:srgbClr val="000000"/>
              </a:solidFill>
            </a:ln>
          </p:spPr>
          <p:txBody>
            <a:bodyPr wrap="square" lIns="0" tIns="0" rIns="0" bIns="0" rtlCol="0">
              <a:noAutofit/>
            </a:bodyPr>
            <a:lstStyle/>
            <a:p>
              <a:endParaRPr/>
            </a:p>
          </p:txBody>
        </p:sp>
        <p:sp>
          <p:nvSpPr>
            <p:cNvPr id="104" name="object 104"/>
            <p:cNvSpPr/>
            <p:nvPr/>
          </p:nvSpPr>
          <p:spPr>
            <a:xfrm>
              <a:off x="10369212" y="2767939"/>
              <a:ext cx="0" cy="466356"/>
            </a:xfrm>
            <a:custGeom>
              <a:avLst/>
              <a:gdLst/>
              <a:ahLst/>
              <a:cxnLst/>
              <a:rect l="l" t="t" r="r" b="b"/>
              <a:pathLst>
                <a:path h="466356">
                  <a:moveTo>
                    <a:pt x="0" y="466356"/>
                  </a:moveTo>
                  <a:lnTo>
                    <a:pt x="0" y="0"/>
                  </a:lnTo>
                </a:path>
              </a:pathLst>
            </a:custGeom>
            <a:ln w="10375">
              <a:solidFill>
                <a:srgbClr val="000000"/>
              </a:solidFill>
            </a:ln>
          </p:spPr>
          <p:txBody>
            <a:bodyPr wrap="square" lIns="0" tIns="0" rIns="0" bIns="0" rtlCol="0">
              <a:noAutofit/>
            </a:bodyPr>
            <a:lstStyle/>
            <a:p>
              <a:endParaRPr/>
            </a:p>
          </p:txBody>
        </p:sp>
        <p:sp>
          <p:nvSpPr>
            <p:cNvPr id="55" name="object 55"/>
            <p:cNvSpPr/>
            <p:nvPr/>
          </p:nvSpPr>
          <p:spPr>
            <a:xfrm>
              <a:off x="6478196" y="4036702"/>
              <a:ext cx="3420008" cy="3419995"/>
            </a:xfrm>
            <a:custGeom>
              <a:avLst/>
              <a:gdLst/>
              <a:ahLst/>
              <a:cxnLst/>
              <a:rect l="l" t="t" r="r" b="b"/>
              <a:pathLst>
                <a:path w="3420008" h="3419995">
                  <a:moveTo>
                    <a:pt x="1710004" y="3419995"/>
                  </a:moveTo>
                  <a:lnTo>
                    <a:pt x="1850251" y="3414327"/>
                  </a:lnTo>
                  <a:lnTo>
                    <a:pt x="1987375" y="3397614"/>
                  </a:lnTo>
                  <a:lnTo>
                    <a:pt x="2120938" y="3370298"/>
                  </a:lnTo>
                  <a:lnTo>
                    <a:pt x="2250498" y="3332818"/>
                  </a:lnTo>
                  <a:lnTo>
                    <a:pt x="2375615" y="3285615"/>
                  </a:lnTo>
                  <a:lnTo>
                    <a:pt x="2495849" y="3229128"/>
                  </a:lnTo>
                  <a:lnTo>
                    <a:pt x="2610761" y="3163797"/>
                  </a:lnTo>
                  <a:lnTo>
                    <a:pt x="2719910" y="3090064"/>
                  </a:lnTo>
                  <a:lnTo>
                    <a:pt x="2822856" y="3008367"/>
                  </a:lnTo>
                  <a:lnTo>
                    <a:pt x="2919160" y="2919147"/>
                  </a:lnTo>
                  <a:lnTo>
                    <a:pt x="3008380" y="2822844"/>
                  </a:lnTo>
                  <a:lnTo>
                    <a:pt x="3090077" y="2719898"/>
                  </a:lnTo>
                  <a:lnTo>
                    <a:pt x="3163810" y="2610749"/>
                  </a:lnTo>
                  <a:lnTo>
                    <a:pt x="3229141" y="2495837"/>
                  </a:lnTo>
                  <a:lnTo>
                    <a:pt x="3285627" y="2375602"/>
                  </a:lnTo>
                  <a:lnTo>
                    <a:pt x="3332831" y="2250485"/>
                  </a:lnTo>
                  <a:lnTo>
                    <a:pt x="3370311" y="2120925"/>
                  </a:lnTo>
                  <a:lnTo>
                    <a:pt x="3397627" y="1987363"/>
                  </a:lnTo>
                  <a:lnTo>
                    <a:pt x="3414339" y="1850238"/>
                  </a:lnTo>
                  <a:lnTo>
                    <a:pt x="3420008" y="1709991"/>
                  </a:lnTo>
                  <a:lnTo>
                    <a:pt x="3414339" y="1569744"/>
                  </a:lnTo>
                  <a:lnTo>
                    <a:pt x="3397627" y="1432620"/>
                  </a:lnTo>
                  <a:lnTo>
                    <a:pt x="3370311" y="1299058"/>
                  </a:lnTo>
                  <a:lnTo>
                    <a:pt x="3332831" y="1169498"/>
                  </a:lnTo>
                  <a:lnTo>
                    <a:pt x="3285627" y="1044382"/>
                  </a:lnTo>
                  <a:lnTo>
                    <a:pt x="3229141" y="924148"/>
                  </a:lnTo>
                  <a:lnTo>
                    <a:pt x="3163810" y="809237"/>
                  </a:lnTo>
                  <a:lnTo>
                    <a:pt x="3090077" y="700089"/>
                  </a:lnTo>
                  <a:lnTo>
                    <a:pt x="3008380" y="597144"/>
                  </a:lnTo>
                  <a:lnTo>
                    <a:pt x="2919160" y="500841"/>
                  </a:lnTo>
                  <a:lnTo>
                    <a:pt x="2822856" y="411622"/>
                  </a:lnTo>
                  <a:lnTo>
                    <a:pt x="2719910" y="329926"/>
                  </a:lnTo>
                  <a:lnTo>
                    <a:pt x="2610761" y="256194"/>
                  </a:lnTo>
                  <a:lnTo>
                    <a:pt x="2495849" y="190864"/>
                  </a:lnTo>
                  <a:lnTo>
                    <a:pt x="2375615" y="134378"/>
                  </a:lnTo>
                  <a:lnTo>
                    <a:pt x="2250498" y="87175"/>
                  </a:lnTo>
                  <a:lnTo>
                    <a:pt x="2120938" y="49696"/>
                  </a:lnTo>
                  <a:lnTo>
                    <a:pt x="1987375" y="22380"/>
                  </a:lnTo>
                  <a:lnTo>
                    <a:pt x="1850251" y="5668"/>
                  </a:lnTo>
                  <a:lnTo>
                    <a:pt x="1710004" y="0"/>
                  </a:lnTo>
                  <a:lnTo>
                    <a:pt x="1569757" y="5668"/>
                  </a:lnTo>
                  <a:lnTo>
                    <a:pt x="1432632" y="22380"/>
                  </a:lnTo>
                  <a:lnTo>
                    <a:pt x="1299070" y="49696"/>
                  </a:lnTo>
                  <a:lnTo>
                    <a:pt x="1169510" y="87175"/>
                  </a:lnTo>
                  <a:lnTo>
                    <a:pt x="1044393" y="134378"/>
                  </a:lnTo>
                  <a:lnTo>
                    <a:pt x="924158" y="190864"/>
                  </a:lnTo>
                  <a:lnTo>
                    <a:pt x="809246" y="256194"/>
                  </a:lnTo>
                  <a:lnTo>
                    <a:pt x="700097" y="329926"/>
                  </a:lnTo>
                  <a:lnTo>
                    <a:pt x="597151" y="411622"/>
                  </a:lnTo>
                  <a:lnTo>
                    <a:pt x="500848" y="500841"/>
                  </a:lnTo>
                  <a:lnTo>
                    <a:pt x="411628" y="597144"/>
                  </a:lnTo>
                  <a:lnTo>
                    <a:pt x="329931" y="700089"/>
                  </a:lnTo>
                  <a:lnTo>
                    <a:pt x="256197" y="809237"/>
                  </a:lnTo>
                  <a:lnTo>
                    <a:pt x="190867" y="924148"/>
                  </a:lnTo>
                  <a:lnTo>
                    <a:pt x="134380" y="1044382"/>
                  </a:lnTo>
                  <a:lnTo>
                    <a:pt x="87177" y="1169498"/>
                  </a:lnTo>
                  <a:lnTo>
                    <a:pt x="49697" y="1299058"/>
                  </a:lnTo>
                  <a:lnTo>
                    <a:pt x="22381" y="1432620"/>
                  </a:lnTo>
                  <a:lnTo>
                    <a:pt x="5668" y="1569744"/>
                  </a:lnTo>
                  <a:lnTo>
                    <a:pt x="0" y="1709991"/>
                  </a:lnTo>
                  <a:lnTo>
                    <a:pt x="5668" y="1850238"/>
                  </a:lnTo>
                  <a:lnTo>
                    <a:pt x="22381" y="1987363"/>
                  </a:lnTo>
                  <a:lnTo>
                    <a:pt x="49697" y="2120925"/>
                  </a:lnTo>
                  <a:lnTo>
                    <a:pt x="87177" y="2250485"/>
                  </a:lnTo>
                  <a:lnTo>
                    <a:pt x="134380" y="2375602"/>
                  </a:lnTo>
                  <a:lnTo>
                    <a:pt x="190867" y="2495837"/>
                  </a:lnTo>
                  <a:lnTo>
                    <a:pt x="256197" y="2610749"/>
                  </a:lnTo>
                  <a:lnTo>
                    <a:pt x="329931" y="2719898"/>
                  </a:lnTo>
                  <a:lnTo>
                    <a:pt x="411628" y="2822844"/>
                  </a:lnTo>
                  <a:lnTo>
                    <a:pt x="500848" y="2919147"/>
                  </a:lnTo>
                  <a:lnTo>
                    <a:pt x="597151" y="3008367"/>
                  </a:lnTo>
                  <a:lnTo>
                    <a:pt x="700097" y="3090064"/>
                  </a:lnTo>
                  <a:lnTo>
                    <a:pt x="809246" y="3163797"/>
                  </a:lnTo>
                  <a:lnTo>
                    <a:pt x="924158" y="3229128"/>
                  </a:lnTo>
                  <a:lnTo>
                    <a:pt x="1044393" y="3285615"/>
                  </a:lnTo>
                  <a:lnTo>
                    <a:pt x="1169510" y="3332818"/>
                  </a:lnTo>
                  <a:lnTo>
                    <a:pt x="1299070" y="3370298"/>
                  </a:lnTo>
                  <a:lnTo>
                    <a:pt x="1432632" y="3397614"/>
                  </a:lnTo>
                  <a:lnTo>
                    <a:pt x="1569757" y="3414327"/>
                  </a:lnTo>
                  <a:lnTo>
                    <a:pt x="1710004" y="3419995"/>
                  </a:lnTo>
                  <a:close/>
                </a:path>
              </a:pathLst>
            </a:custGeom>
            <a:solidFill>
              <a:srgbClr val="8DD7F7"/>
            </a:solidFill>
          </p:spPr>
          <p:txBody>
            <a:bodyPr wrap="square" lIns="0" tIns="0" rIns="0" bIns="0" rtlCol="0">
              <a:noAutofit/>
            </a:bodyPr>
            <a:lstStyle/>
            <a:p>
              <a:endParaRPr/>
            </a:p>
          </p:txBody>
        </p:sp>
        <p:sp>
          <p:nvSpPr>
            <p:cNvPr id="56" name="object 56"/>
            <p:cNvSpPr/>
            <p:nvPr/>
          </p:nvSpPr>
          <p:spPr>
            <a:xfrm>
              <a:off x="6568201" y="4126696"/>
              <a:ext cx="3239998" cy="3239998"/>
            </a:xfrm>
            <a:custGeom>
              <a:avLst/>
              <a:gdLst/>
              <a:ahLst/>
              <a:cxnLst/>
              <a:rect l="l" t="t" r="r" b="b"/>
              <a:pathLst>
                <a:path w="3239998" h="3239998">
                  <a:moveTo>
                    <a:pt x="1619999" y="3239998"/>
                  </a:moveTo>
                  <a:lnTo>
                    <a:pt x="1752864" y="3234628"/>
                  </a:lnTo>
                  <a:lnTo>
                    <a:pt x="1882771" y="3218795"/>
                  </a:lnTo>
                  <a:lnTo>
                    <a:pt x="2009304" y="3192917"/>
                  </a:lnTo>
                  <a:lnTo>
                    <a:pt x="2132044" y="3157410"/>
                  </a:lnTo>
                  <a:lnTo>
                    <a:pt x="2250576" y="3112691"/>
                  </a:lnTo>
                  <a:lnTo>
                    <a:pt x="2364482" y="3059177"/>
                  </a:lnTo>
                  <a:lnTo>
                    <a:pt x="2473346" y="2997285"/>
                  </a:lnTo>
                  <a:lnTo>
                    <a:pt x="2576750" y="2927433"/>
                  </a:lnTo>
                  <a:lnTo>
                    <a:pt x="2674278" y="2850036"/>
                  </a:lnTo>
                  <a:lnTo>
                    <a:pt x="2765512" y="2765512"/>
                  </a:lnTo>
                  <a:lnTo>
                    <a:pt x="2850036" y="2674278"/>
                  </a:lnTo>
                  <a:lnTo>
                    <a:pt x="2927433" y="2576750"/>
                  </a:lnTo>
                  <a:lnTo>
                    <a:pt x="2997285" y="2473346"/>
                  </a:lnTo>
                  <a:lnTo>
                    <a:pt x="3059177" y="2364482"/>
                  </a:lnTo>
                  <a:lnTo>
                    <a:pt x="3112691" y="2250576"/>
                  </a:lnTo>
                  <a:lnTo>
                    <a:pt x="3157410" y="2132044"/>
                  </a:lnTo>
                  <a:lnTo>
                    <a:pt x="3192917" y="2009304"/>
                  </a:lnTo>
                  <a:lnTo>
                    <a:pt x="3218795" y="1882771"/>
                  </a:lnTo>
                  <a:lnTo>
                    <a:pt x="3234628" y="1752864"/>
                  </a:lnTo>
                  <a:lnTo>
                    <a:pt x="3239998" y="1619999"/>
                  </a:lnTo>
                  <a:lnTo>
                    <a:pt x="3234628" y="1487133"/>
                  </a:lnTo>
                  <a:lnTo>
                    <a:pt x="3218795" y="1357226"/>
                  </a:lnTo>
                  <a:lnTo>
                    <a:pt x="3192917" y="1230694"/>
                  </a:lnTo>
                  <a:lnTo>
                    <a:pt x="3157410" y="1107953"/>
                  </a:lnTo>
                  <a:lnTo>
                    <a:pt x="3112691" y="989421"/>
                  </a:lnTo>
                  <a:lnTo>
                    <a:pt x="3059177" y="875515"/>
                  </a:lnTo>
                  <a:lnTo>
                    <a:pt x="2997285" y="766652"/>
                  </a:lnTo>
                  <a:lnTo>
                    <a:pt x="2927433" y="663248"/>
                  </a:lnTo>
                  <a:lnTo>
                    <a:pt x="2850036" y="565720"/>
                  </a:lnTo>
                  <a:lnTo>
                    <a:pt x="2765512" y="474486"/>
                  </a:lnTo>
                  <a:lnTo>
                    <a:pt x="2674278" y="389962"/>
                  </a:lnTo>
                  <a:lnTo>
                    <a:pt x="2576750" y="312565"/>
                  </a:lnTo>
                  <a:lnTo>
                    <a:pt x="2473346" y="242712"/>
                  </a:lnTo>
                  <a:lnTo>
                    <a:pt x="2364482" y="180821"/>
                  </a:lnTo>
                  <a:lnTo>
                    <a:pt x="2250576" y="127307"/>
                  </a:lnTo>
                  <a:lnTo>
                    <a:pt x="2132044" y="82588"/>
                  </a:lnTo>
                  <a:lnTo>
                    <a:pt x="2009304" y="47081"/>
                  </a:lnTo>
                  <a:lnTo>
                    <a:pt x="1882771" y="21203"/>
                  </a:lnTo>
                  <a:lnTo>
                    <a:pt x="1752864" y="5370"/>
                  </a:lnTo>
                  <a:lnTo>
                    <a:pt x="1619999" y="0"/>
                  </a:lnTo>
                  <a:lnTo>
                    <a:pt x="1487133" y="5370"/>
                  </a:lnTo>
                  <a:lnTo>
                    <a:pt x="1357226" y="21203"/>
                  </a:lnTo>
                  <a:lnTo>
                    <a:pt x="1230694" y="47081"/>
                  </a:lnTo>
                  <a:lnTo>
                    <a:pt x="1107953" y="82588"/>
                  </a:lnTo>
                  <a:lnTo>
                    <a:pt x="989421" y="127307"/>
                  </a:lnTo>
                  <a:lnTo>
                    <a:pt x="875515" y="180821"/>
                  </a:lnTo>
                  <a:lnTo>
                    <a:pt x="766652" y="242712"/>
                  </a:lnTo>
                  <a:lnTo>
                    <a:pt x="663248" y="312565"/>
                  </a:lnTo>
                  <a:lnTo>
                    <a:pt x="565720" y="389962"/>
                  </a:lnTo>
                  <a:lnTo>
                    <a:pt x="474486" y="474486"/>
                  </a:lnTo>
                  <a:lnTo>
                    <a:pt x="389962" y="565720"/>
                  </a:lnTo>
                  <a:lnTo>
                    <a:pt x="312565" y="663248"/>
                  </a:lnTo>
                  <a:lnTo>
                    <a:pt x="242712" y="766652"/>
                  </a:lnTo>
                  <a:lnTo>
                    <a:pt x="180821" y="875515"/>
                  </a:lnTo>
                  <a:lnTo>
                    <a:pt x="127307" y="989421"/>
                  </a:lnTo>
                  <a:lnTo>
                    <a:pt x="82588" y="1107953"/>
                  </a:lnTo>
                  <a:lnTo>
                    <a:pt x="47081" y="1230694"/>
                  </a:lnTo>
                  <a:lnTo>
                    <a:pt x="21203" y="1357226"/>
                  </a:lnTo>
                  <a:lnTo>
                    <a:pt x="5370" y="1487133"/>
                  </a:lnTo>
                  <a:lnTo>
                    <a:pt x="0" y="1619999"/>
                  </a:lnTo>
                  <a:lnTo>
                    <a:pt x="5370" y="1752864"/>
                  </a:lnTo>
                  <a:lnTo>
                    <a:pt x="21203" y="1882771"/>
                  </a:lnTo>
                  <a:lnTo>
                    <a:pt x="47081" y="2009304"/>
                  </a:lnTo>
                  <a:lnTo>
                    <a:pt x="82588" y="2132044"/>
                  </a:lnTo>
                  <a:lnTo>
                    <a:pt x="127307" y="2250576"/>
                  </a:lnTo>
                  <a:lnTo>
                    <a:pt x="180821" y="2364482"/>
                  </a:lnTo>
                  <a:lnTo>
                    <a:pt x="242712" y="2473346"/>
                  </a:lnTo>
                  <a:lnTo>
                    <a:pt x="312565" y="2576750"/>
                  </a:lnTo>
                  <a:lnTo>
                    <a:pt x="389962" y="2674278"/>
                  </a:lnTo>
                  <a:lnTo>
                    <a:pt x="474486" y="2765512"/>
                  </a:lnTo>
                  <a:lnTo>
                    <a:pt x="565720" y="2850036"/>
                  </a:lnTo>
                  <a:lnTo>
                    <a:pt x="663248" y="2927433"/>
                  </a:lnTo>
                  <a:lnTo>
                    <a:pt x="766652" y="2997285"/>
                  </a:lnTo>
                  <a:lnTo>
                    <a:pt x="875515" y="3059177"/>
                  </a:lnTo>
                  <a:lnTo>
                    <a:pt x="989421" y="3112691"/>
                  </a:lnTo>
                  <a:lnTo>
                    <a:pt x="1107953" y="3157410"/>
                  </a:lnTo>
                  <a:lnTo>
                    <a:pt x="1230694" y="3192917"/>
                  </a:lnTo>
                  <a:lnTo>
                    <a:pt x="1357226" y="3218795"/>
                  </a:lnTo>
                  <a:lnTo>
                    <a:pt x="1487133" y="3234628"/>
                  </a:lnTo>
                  <a:lnTo>
                    <a:pt x="1619999" y="3239998"/>
                  </a:lnTo>
                  <a:close/>
                </a:path>
              </a:pathLst>
            </a:custGeom>
            <a:solidFill>
              <a:srgbClr val="C6EAFB"/>
            </a:solidFill>
          </p:spPr>
          <p:txBody>
            <a:bodyPr wrap="square" lIns="0" tIns="0" rIns="0" bIns="0" rtlCol="0">
              <a:noAutofit/>
            </a:bodyPr>
            <a:lstStyle/>
            <a:p>
              <a:endParaRPr/>
            </a:p>
          </p:txBody>
        </p:sp>
        <p:sp>
          <p:nvSpPr>
            <p:cNvPr id="57" name="object 57"/>
            <p:cNvSpPr/>
            <p:nvPr/>
          </p:nvSpPr>
          <p:spPr>
            <a:xfrm>
              <a:off x="8098195" y="5656694"/>
              <a:ext cx="180009" cy="179997"/>
            </a:xfrm>
            <a:custGeom>
              <a:avLst/>
              <a:gdLst/>
              <a:ahLst/>
              <a:cxnLst/>
              <a:rect l="l" t="t" r="r" b="b"/>
              <a:pathLst>
                <a:path w="180009" h="179997">
                  <a:moveTo>
                    <a:pt x="90004" y="179997"/>
                  </a:moveTo>
                  <a:lnTo>
                    <a:pt x="104572" y="178824"/>
                  </a:lnTo>
                  <a:lnTo>
                    <a:pt x="118394" y="175428"/>
                  </a:lnTo>
                  <a:lnTo>
                    <a:pt x="131286" y="169993"/>
                  </a:lnTo>
                  <a:lnTo>
                    <a:pt x="143063" y="162703"/>
                  </a:lnTo>
                  <a:lnTo>
                    <a:pt x="153541" y="153742"/>
                  </a:lnTo>
                  <a:lnTo>
                    <a:pt x="162536" y="143296"/>
                  </a:lnTo>
                  <a:lnTo>
                    <a:pt x="169865" y="131547"/>
                  </a:lnTo>
                  <a:lnTo>
                    <a:pt x="175343" y="118680"/>
                  </a:lnTo>
                  <a:lnTo>
                    <a:pt x="178785" y="104879"/>
                  </a:lnTo>
                  <a:lnTo>
                    <a:pt x="180009" y="90329"/>
                  </a:lnTo>
                  <a:lnTo>
                    <a:pt x="180009" y="90004"/>
                  </a:lnTo>
                  <a:lnTo>
                    <a:pt x="178836" y="75437"/>
                  </a:lnTo>
                  <a:lnTo>
                    <a:pt x="175441" y="61616"/>
                  </a:lnTo>
                  <a:lnTo>
                    <a:pt x="170006" y="48726"/>
                  </a:lnTo>
                  <a:lnTo>
                    <a:pt x="162717" y="36949"/>
                  </a:lnTo>
                  <a:lnTo>
                    <a:pt x="153757" y="26471"/>
                  </a:lnTo>
                  <a:lnTo>
                    <a:pt x="143310" y="17476"/>
                  </a:lnTo>
                  <a:lnTo>
                    <a:pt x="131561" y="10147"/>
                  </a:lnTo>
                  <a:lnTo>
                    <a:pt x="118694" y="4669"/>
                  </a:lnTo>
                  <a:lnTo>
                    <a:pt x="104892" y="1225"/>
                  </a:lnTo>
                  <a:lnTo>
                    <a:pt x="90339" y="0"/>
                  </a:lnTo>
                  <a:lnTo>
                    <a:pt x="90004" y="0"/>
                  </a:lnTo>
                  <a:lnTo>
                    <a:pt x="75437" y="1172"/>
                  </a:lnTo>
                  <a:lnTo>
                    <a:pt x="61616" y="4568"/>
                  </a:lnTo>
                  <a:lnTo>
                    <a:pt x="48726" y="10003"/>
                  </a:lnTo>
                  <a:lnTo>
                    <a:pt x="36949" y="17292"/>
                  </a:lnTo>
                  <a:lnTo>
                    <a:pt x="26471" y="26252"/>
                  </a:lnTo>
                  <a:lnTo>
                    <a:pt x="17476" y="36698"/>
                  </a:lnTo>
                  <a:lnTo>
                    <a:pt x="10147" y="48447"/>
                  </a:lnTo>
                  <a:lnTo>
                    <a:pt x="4669" y="61315"/>
                  </a:lnTo>
                  <a:lnTo>
                    <a:pt x="1225" y="75117"/>
                  </a:lnTo>
                  <a:lnTo>
                    <a:pt x="0" y="89669"/>
                  </a:lnTo>
                  <a:lnTo>
                    <a:pt x="0" y="90004"/>
                  </a:lnTo>
                  <a:lnTo>
                    <a:pt x="1172" y="104569"/>
                  </a:lnTo>
                  <a:lnTo>
                    <a:pt x="4569" y="118388"/>
                  </a:lnTo>
                  <a:lnTo>
                    <a:pt x="10004" y="131277"/>
                  </a:lnTo>
                  <a:lnTo>
                    <a:pt x="17294" y="143053"/>
                  </a:lnTo>
                  <a:lnTo>
                    <a:pt x="26255" y="153530"/>
                  </a:lnTo>
                  <a:lnTo>
                    <a:pt x="36703" y="162524"/>
                  </a:lnTo>
                  <a:lnTo>
                    <a:pt x="48454" y="169853"/>
                  </a:lnTo>
                  <a:lnTo>
                    <a:pt x="61323" y="175330"/>
                  </a:lnTo>
                  <a:lnTo>
                    <a:pt x="75126" y="178773"/>
                  </a:lnTo>
                  <a:lnTo>
                    <a:pt x="89680" y="179996"/>
                  </a:lnTo>
                  <a:lnTo>
                    <a:pt x="90004" y="179997"/>
                  </a:lnTo>
                  <a:close/>
                </a:path>
              </a:pathLst>
            </a:custGeom>
            <a:solidFill>
              <a:srgbClr val="8DD7F7"/>
            </a:solidFill>
          </p:spPr>
          <p:txBody>
            <a:bodyPr wrap="square" lIns="0" tIns="0" rIns="0" bIns="0" rtlCol="0">
              <a:noAutofit/>
            </a:bodyPr>
            <a:lstStyle/>
            <a:p>
              <a:endParaRPr/>
            </a:p>
          </p:txBody>
        </p:sp>
        <p:sp>
          <p:nvSpPr>
            <p:cNvPr id="58" name="object 58"/>
            <p:cNvSpPr/>
            <p:nvPr/>
          </p:nvSpPr>
          <p:spPr>
            <a:xfrm>
              <a:off x="6405499" y="3888689"/>
              <a:ext cx="3617976" cy="3721608"/>
            </a:xfrm>
            <a:custGeom>
              <a:avLst/>
              <a:gdLst/>
              <a:ahLst/>
              <a:cxnLst/>
              <a:rect l="l" t="t" r="r" b="b"/>
              <a:pathLst>
                <a:path w="3617976" h="3721608">
                  <a:moveTo>
                    <a:pt x="0" y="0"/>
                  </a:moveTo>
                  <a:lnTo>
                    <a:pt x="0" y="3721608"/>
                  </a:lnTo>
                  <a:lnTo>
                    <a:pt x="3617976" y="3721608"/>
                  </a:lnTo>
                  <a:lnTo>
                    <a:pt x="3617976" y="0"/>
                  </a:lnTo>
                  <a:lnTo>
                    <a:pt x="0" y="0"/>
                  </a:lnTo>
                  <a:close/>
                </a:path>
              </a:pathLst>
            </a:custGeom>
            <a:solidFill>
              <a:srgbClr val="81D4F7">
                <a:alpha val="75000"/>
              </a:srgbClr>
            </a:solidFill>
          </p:spPr>
          <p:txBody>
            <a:bodyPr wrap="square" lIns="0" tIns="0" rIns="0" bIns="0" rtlCol="0">
              <a:noAutofit/>
            </a:bodyPr>
            <a:lstStyle/>
            <a:p>
              <a:endParaRPr/>
            </a:p>
          </p:txBody>
        </p:sp>
        <p:sp>
          <p:nvSpPr>
            <p:cNvPr id="52" name="object 52"/>
            <p:cNvSpPr txBox="1"/>
            <p:nvPr/>
          </p:nvSpPr>
          <p:spPr>
            <a:xfrm>
              <a:off x="6105079" y="706978"/>
              <a:ext cx="129073"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3</a:t>
              </a:r>
              <a:endParaRPr sz="1200">
                <a:latin typeface="Impact"/>
                <a:cs typeface="Impact"/>
              </a:endParaRPr>
            </a:p>
          </p:txBody>
        </p:sp>
        <p:sp>
          <p:nvSpPr>
            <p:cNvPr id="51" name="object 51"/>
            <p:cNvSpPr txBox="1"/>
            <p:nvPr/>
          </p:nvSpPr>
          <p:spPr>
            <a:xfrm>
              <a:off x="6378998" y="706762"/>
              <a:ext cx="3995403" cy="173496"/>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Echa un vistazo a tu vida diaria y busca lo que debes corregir.</a:t>
              </a:r>
              <a:endParaRPr lang="es-ES" sz="900" spc="-53" dirty="0">
                <a:latin typeface="Malgun Gothic"/>
                <a:cs typeface="Malgun Gothic"/>
              </a:endParaRPr>
            </a:p>
          </p:txBody>
        </p:sp>
        <p:sp>
          <p:nvSpPr>
            <p:cNvPr id="50" name="object 50"/>
            <p:cNvSpPr txBox="1"/>
            <p:nvPr/>
          </p:nvSpPr>
          <p:spPr>
            <a:xfrm>
              <a:off x="437300" y="1132525"/>
              <a:ext cx="4485153" cy="304800"/>
            </a:xfrm>
            <a:prstGeom prst="rect">
              <a:avLst/>
            </a:prstGeom>
          </p:spPr>
          <p:txBody>
            <a:bodyPr wrap="square" lIns="0" tIns="7302" rIns="0" bIns="0" rtlCol="0">
              <a:noAutofit/>
            </a:bodyPr>
            <a:lstStyle/>
            <a:p>
              <a:pPr marL="12700" algn="just">
                <a:lnSpc>
                  <a:spcPts val="1150"/>
                </a:lnSpc>
              </a:pPr>
              <a:r>
                <a:rPr lang="es-ES" sz="1000" dirty="0">
                  <a:latin typeface="Malgun Gothic"/>
                  <a:cs typeface="Malgun Gothic"/>
                </a:rPr>
                <a:t>Mirad, pues, con diligencia cómo andéis, no como necios sino como sabios, aprovechando bien el tiempo, porque los días son malos.</a:t>
              </a:r>
              <a:r>
                <a:rPr sz="1000" dirty="0">
                  <a:latin typeface="Malgun Gothic"/>
                  <a:cs typeface="Malgun Gothic"/>
                </a:rPr>
                <a:t> (</a:t>
              </a:r>
              <a:r>
                <a:rPr lang="es-ES" sz="1000" dirty="0">
                  <a:latin typeface="Malgun Gothic"/>
                  <a:cs typeface="Malgun Gothic"/>
                </a:rPr>
                <a:t>Ef</a:t>
              </a:r>
              <a:r>
                <a:rPr sz="1000" dirty="0">
                  <a:latin typeface="Malgun Gothic"/>
                  <a:cs typeface="Malgun Gothic"/>
                </a:rPr>
                <a:t> 5:15~16)</a:t>
              </a:r>
            </a:p>
          </p:txBody>
        </p:sp>
        <p:sp>
          <p:nvSpPr>
            <p:cNvPr id="49" name="object 49"/>
            <p:cNvSpPr txBox="1"/>
            <p:nvPr/>
          </p:nvSpPr>
          <p:spPr>
            <a:xfrm>
              <a:off x="437300" y="1589725"/>
              <a:ext cx="4485147" cy="304800"/>
            </a:xfrm>
            <a:prstGeom prst="rect">
              <a:avLst/>
            </a:prstGeom>
          </p:spPr>
          <p:txBody>
            <a:bodyPr wrap="square" lIns="0" tIns="7302" rIns="0" bIns="0" rtlCol="0">
              <a:noAutofit/>
            </a:bodyPr>
            <a:lstStyle/>
            <a:p>
              <a:pPr marL="12700" algn="just">
                <a:lnSpc>
                  <a:spcPts val="1150"/>
                </a:lnSpc>
              </a:pPr>
              <a:r>
                <a:rPr sz="1000" dirty="0">
                  <a:latin typeface="Malgun Gothic"/>
                  <a:cs typeface="Malgun Gothic"/>
                </a:rPr>
                <a:t>See then that you walk circumspectly, not as fools but as wise, redeeming the</a:t>
              </a:r>
              <a:r>
                <a:rPr lang="es-ES" sz="1000" dirty="0">
                  <a:latin typeface="Malgun Gothic"/>
                  <a:cs typeface="Malgun Gothic"/>
                </a:rPr>
                <a:t> </a:t>
              </a:r>
              <a:r>
                <a:rPr sz="1000" dirty="0">
                  <a:latin typeface="Malgun Gothic"/>
                  <a:cs typeface="Malgun Gothic"/>
                </a:rPr>
                <a:t>time, because the days are evil. (Eph 5:15~16)</a:t>
              </a:r>
            </a:p>
          </p:txBody>
        </p:sp>
        <p:sp>
          <p:nvSpPr>
            <p:cNvPr id="48" name="object 48"/>
            <p:cNvSpPr txBox="1"/>
            <p:nvPr/>
          </p:nvSpPr>
          <p:spPr>
            <a:xfrm>
              <a:off x="534179" y="2140278"/>
              <a:ext cx="106302"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1</a:t>
              </a:r>
              <a:endParaRPr sz="1200">
                <a:latin typeface="Impact"/>
                <a:cs typeface="Impact"/>
              </a:endParaRPr>
            </a:p>
          </p:txBody>
        </p:sp>
        <p:sp>
          <p:nvSpPr>
            <p:cNvPr id="47" name="object 47"/>
            <p:cNvSpPr txBox="1"/>
            <p:nvPr/>
          </p:nvSpPr>
          <p:spPr>
            <a:xfrm>
              <a:off x="808099" y="2140063"/>
              <a:ext cx="2766999" cy="139700"/>
            </a:xfrm>
            <a:prstGeom prst="rect">
              <a:avLst/>
            </a:prstGeom>
          </p:spPr>
          <p:txBody>
            <a:bodyPr wrap="square" lIns="0" tIns="6635" rIns="0" bIns="0" rtlCol="0">
              <a:noAutofit/>
            </a:bodyPr>
            <a:lstStyle/>
            <a:p>
              <a:pPr marL="12700" algn="just">
                <a:lnSpc>
                  <a:spcPts val="1045"/>
                </a:lnSpc>
              </a:pPr>
              <a:r>
                <a:rPr lang="es-ES" sz="900" dirty="0">
                  <a:latin typeface="Malgun Gothic" pitchFamily="34" charset="-127"/>
                  <a:ea typeface="Malgun Gothic" pitchFamily="34" charset="-127"/>
                  <a:cs typeface="Malgun Gothic"/>
                </a:rPr>
                <a:t>Subraya las palabras o frases clave en la Palabra.</a:t>
              </a:r>
            </a:p>
          </p:txBody>
        </p:sp>
        <p:sp>
          <p:nvSpPr>
            <p:cNvPr id="46" name="object 46"/>
            <p:cNvSpPr txBox="1"/>
            <p:nvPr/>
          </p:nvSpPr>
          <p:spPr>
            <a:xfrm>
              <a:off x="534179" y="2555917"/>
              <a:ext cx="124757"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2</a:t>
              </a:r>
              <a:endParaRPr sz="1200">
                <a:latin typeface="Impact"/>
                <a:cs typeface="Impact"/>
              </a:endParaRPr>
            </a:p>
          </p:txBody>
        </p:sp>
        <p:sp>
          <p:nvSpPr>
            <p:cNvPr id="45" name="object 45"/>
            <p:cNvSpPr txBox="1"/>
            <p:nvPr/>
          </p:nvSpPr>
          <p:spPr>
            <a:xfrm>
              <a:off x="808099" y="2555803"/>
              <a:ext cx="3096069" cy="139700"/>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¿Cómo se aprovecha bien el tiempo como sabios?</a:t>
              </a:r>
            </a:p>
          </p:txBody>
        </p:sp>
        <p:sp>
          <p:nvSpPr>
            <p:cNvPr id="42" name="object 42"/>
            <p:cNvSpPr txBox="1"/>
            <p:nvPr/>
          </p:nvSpPr>
          <p:spPr>
            <a:xfrm>
              <a:off x="6105079" y="3656878"/>
              <a:ext cx="124385"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4</a:t>
              </a:r>
              <a:endParaRPr sz="1200">
                <a:latin typeface="Impact"/>
                <a:cs typeface="Impact"/>
              </a:endParaRPr>
            </a:p>
          </p:txBody>
        </p:sp>
        <p:sp>
          <p:nvSpPr>
            <p:cNvPr id="41" name="object 41"/>
            <p:cNvSpPr txBox="1"/>
            <p:nvPr/>
          </p:nvSpPr>
          <p:spPr>
            <a:xfrm>
              <a:off x="6378999" y="3598397"/>
              <a:ext cx="3964551" cy="197967"/>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Basándote en los puntos a corregir de la pregunta 3, haga un horario diario que sea apropiado a los ojos de Dios.</a:t>
              </a:r>
              <a:endParaRPr sz="900" dirty="0">
                <a:latin typeface="Malgun Gothic"/>
                <a:cs typeface="Malgun Gothic"/>
              </a:endParaRPr>
            </a:p>
          </p:txBody>
        </p:sp>
        <p:sp>
          <p:nvSpPr>
            <p:cNvPr id="40" name="object 40"/>
            <p:cNvSpPr txBox="1"/>
            <p:nvPr/>
          </p:nvSpPr>
          <p:spPr>
            <a:xfrm>
              <a:off x="537780" y="3889678"/>
              <a:ext cx="106302"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1</a:t>
              </a:r>
              <a:endParaRPr sz="1200">
                <a:latin typeface="Impact"/>
                <a:cs typeface="Impact"/>
              </a:endParaRPr>
            </a:p>
          </p:txBody>
        </p:sp>
        <p:sp>
          <p:nvSpPr>
            <p:cNvPr id="39" name="object 39"/>
            <p:cNvSpPr txBox="1"/>
            <p:nvPr/>
          </p:nvSpPr>
          <p:spPr>
            <a:xfrm>
              <a:off x="811700" y="3900208"/>
              <a:ext cx="3972199" cy="454710"/>
            </a:xfrm>
            <a:prstGeom prst="rect">
              <a:avLst/>
            </a:prstGeom>
          </p:spPr>
          <p:txBody>
            <a:bodyPr wrap="square" lIns="0" tIns="6953" rIns="0" bIns="0" rtlCol="0">
              <a:noAutofit/>
            </a:bodyPr>
            <a:lstStyle/>
            <a:p>
              <a:pPr marL="12700" marR="17280" algn="just">
                <a:lnSpc>
                  <a:spcPts val="1095"/>
                </a:lnSpc>
              </a:pPr>
              <a:r>
                <a:rPr lang="es-ES" sz="900" dirty="0">
                  <a:latin typeface="Malgun Gothic"/>
                  <a:cs typeface="Malgun Gothic"/>
                </a:rPr>
                <a:t>No es demasiado enfatizar la importancia del tiempo. Hay un dicho que dice: ‘el tiempo es oro’, y también dice: ‘el tiempo es vida’. Compara y escribe el significado de las dos palabras (Ef 5:15~16).</a:t>
              </a:r>
            </a:p>
          </p:txBody>
        </p:sp>
        <p:sp>
          <p:nvSpPr>
            <p:cNvPr id="38" name="object 38"/>
            <p:cNvSpPr txBox="1"/>
            <p:nvPr/>
          </p:nvSpPr>
          <p:spPr>
            <a:xfrm>
              <a:off x="537780" y="5019978"/>
              <a:ext cx="124757"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2</a:t>
              </a:r>
              <a:endParaRPr sz="1200">
                <a:latin typeface="Impact"/>
                <a:cs typeface="Impact"/>
              </a:endParaRPr>
            </a:p>
          </p:txBody>
        </p:sp>
        <p:sp>
          <p:nvSpPr>
            <p:cNvPr id="37" name="object 37"/>
            <p:cNvSpPr txBox="1"/>
            <p:nvPr/>
          </p:nvSpPr>
          <p:spPr>
            <a:xfrm>
              <a:off x="811700" y="5019763"/>
              <a:ext cx="3464458" cy="139700"/>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En &lt;Ver&gt;, enumera por el tiempo que más usas al día.</a:t>
              </a:r>
            </a:p>
          </p:txBody>
        </p:sp>
        <p:sp>
          <p:nvSpPr>
            <p:cNvPr id="36" name="object 36"/>
            <p:cNvSpPr txBox="1"/>
            <p:nvPr/>
          </p:nvSpPr>
          <p:spPr>
            <a:xfrm>
              <a:off x="504249" y="5413897"/>
              <a:ext cx="393651" cy="143893"/>
            </a:xfrm>
            <a:prstGeom prst="rect">
              <a:avLst/>
            </a:prstGeom>
          </p:spPr>
          <p:txBody>
            <a:bodyPr wrap="square" lIns="0" tIns="6635" rIns="0" bIns="0" rtlCol="0">
              <a:noAutofit/>
            </a:bodyPr>
            <a:lstStyle/>
            <a:p>
              <a:pPr marL="12700">
                <a:lnSpc>
                  <a:spcPts val="1045"/>
                </a:lnSpc>
              </a:pPr>
              <a:r>
                <a:rPr sz="900" spc="-24" dirty="0">
                  <a:latin typeface="Malgun Gothic" panose="020B0503020000020004" pitchFamily="34" charset="-127"/>
                  <a:ea typeface="Malgun Gothic" panose="020B0503020000020004" pitchFamily="34" charset="-127"/>
                  <a:cs typeface="Malgun Gothic"/>
                </a:rPr>
                <a:t>&lt;</a:t>
              </a:r>
              <a:r>
                <a:rPr lang="es-ES" sz="900" spc="-24" dirty="0">
                  <a:latin typeface="Malgun Gothic" panose="020B0503020000020004" pitchFamily="34" charset="-127"/>
                  <a:ea typeface="Malgun Gothic" panose="020B0503020000020004" pitchFamily="34" charset="-127"/>
                  <a:cs typeface="Malgun Gothic"/>
                </a:rPr>
                <a:t>Ver</a:t>
              </a:r>
              <a:r>
                <a:rPr sz="900" spc="-24" dirty="0">
                  <a:latin typeface="Malgun Gothic" panose="020B0503020000020004" pitchFamily="34" charset="-127"/>
                  <a:ea typeface="Malgun Gothic" panose="020B0503020000020004" pitchFamily="34" charset="-127"/>
                  <a:cs typeface="Malgun Gothic"/>
                </a:rPr>
                <a:t>&gt;</a:t>
              </a:r>
              <a:endParaRPr sz="800" dirty="0">
                <a:latin typeface="Malgun Gothic" panose="020B0503020000020004" pitchFamily="34" charset="-127"/>
                <a:ea typeface="Malgun Gothic" panose="020B0503020000020004" pitchFamily="34" charset="-127"/>
                <a:cs typeface="Malgun Gothic"/>
              </a:endParaRPr>
            </a:p>
          </p:txBody>
        </p:sp>
        <p:sp>
          <p:nvSpPr>
            <p:cNvPr id="35" name="object 35"/>
            <p:cNvSpPr txBox="1"/>
            <p:nvPr/>
          </p:nvSpPr>
          <p:spPr>
            <a:xfrm>
              <a:off x="2069999" y="5412333"/>
              <a:ext cx="2717901" cy="127000"/>
            </a:xfrm>
            <a:prstGeom prst="rect">
              <a:avLst/>
            </a:prstGeom>
          </p:spPr>
          <p:txBody>
            <a:bodyPr wrap="square" lIns="0" tIns="5937" rIns="0" bIns="0" rtlCol="0">
              <a:noAutofit/>
            </a:bodyPr>
            <a:lstStyle/>
            <a:p>
              <a:pPr marL="12700">
                <a:lnSpc>
                  <a:spcPts val="935"/>
                </a:lnSpc>
              </a:pPr>
              <a:r>
                <a:rPr lang="es-ES" sz="800" dirty="0">
                  <a:latin typeface="Malgun Gothic"/>
                  <a:cs typeface="Malgun Gothic"/>
                </a:rPr>
                <a:t>Jugar con los amigos     Leer la Biblia           Orar</a:t>
              </a:r>
              <a:endParaRPr sz="800" dirty="0">
                <a:latin typeface="Malgun Gothic"/>
                <a:cs typeface="Malgun Gothic"/>
              </a:endParaRPr>
            </a:p>
          </p:txBody>
        </p:sp>
        <p:sp>
          <p:nvSpPr>
            <p:cNvPr id="34" name="object 34"/>
            <p:cNvSpPr txBox="1"/>
            <p:nvPr/>
          </p:nvSpPr>
          <p:spPr>
            <a:xfrm>
              <a:off x="3206296" y="5665927"/>
              <a:ext cx="785368" cy="127000"/>
            </a:xfrm>
            <a:prstGeom prst="rect">
              <a:avLst/>
            </a:prstGeom>
          </p:spPr>
          <p:txBody>
            <a:bodyPr wrap="square" lIns="0" tIns="5937" rIns="0" bIns="0" rtlCol="0">
              <a:noAutofit/>
            </a:bodyPr>
            <a:lstStyle/>
            <a:p>
              <a:pPr marL="12700">
                <a:lnSpc>
                  <a:spcPts val="935"/>
                </a:lnSpc>
              </a:pPr>
              <a:r>
                <a:rPr lang="es-ES" sz="800" spc="-33" dirty="0">
                  <a:latin typeface="Malgun Gothic"/>
                  <a:cs typeface="Malgun Gothic"/>
                </a:rPr>
                <a:t>Móvil</a:t>
              </a:r>
              <a:endParaRPr sz="800" dirty="0">
                <a:latin typeface="Malgun Gothic"/>
                <a:cs typeface="Malgun Gothic"/>
              </a:endParaRPr>
            </a:p>
          </p:txBody>
        </p:sp>
        <p:sp>
          <p:nvSpPr>
            <p:cNvPr id="33" name="object 33"/>
            <p:cNvSpPr txBox="1"/>
            <p:nvPr/>
          </p:nvSpPr>
          <p:spPr>
            <a:xfrm>
              <a:off x="938710" y="5669788"/>
              <a:ext cx="881887" cy="127000"/>
            </a:xfrm>
            <a:prstGeom prst="rect">
              <a:avLst/>
            </a:prstGeom>
          </p:spPr>
          <p:txBody>
            <a:bodyPr wrap="square" lIns="0" tIns="5937" rIns="0" bIns="0" rtlCol="0">
              <a:noAutofit/>
            </a:bodyPr>
            <a:lstStyle/>
            <a:p>
              <a:pPr marL="12700">
                <a:lnSpc>
                  <a:spcPts val="935"/>
                </a:lnSpc>
              </a:pPr>
              <a:r>
                <a:rPr lang="es-ES" sz="800" spc="-33" dirty="0">
                  <a:latin typeface="Malgun Gothic"/>
                  <a:cs typeface="Malgun Gothic"/>
                </a:rPr>
                <a:t>Estudiar solo</a:t>
              </a:r>
              <a:endParaRPr sz="800" dirty="0">
                <a:latin typeface="Malgun Gothic"/>
                <a:cs typeface="Malgun Gothic"/>
              </a:endParaRPr>
            </a:p>
          </p:txBody>
        </p:sp>
        <p:sp>
          <p:nvSpPr>
            <p:cNvPr id="32" name="object 32"/>
            <p:cNvSpPr txBox="1"/>
            <p:nvPr/>
          </p:nvSpPr>
          <p:spPr>
            <a:xfrm>
              <a:off x="2044700" y="5669686"/>
              <a:ext cx="720574" cy="130802"/>
            </a:xfrm>
            <a:prstGeom prst="rect">
              <a:avLst/>
            </a:prstGeom>
          </p:spPr>
          <p:txBody>
            <a:bodyPr wrap="square" lIns="0" tIns="5937" rIns="0" bIns="0" rtlCol="0">
              <a:noAutofit/>
            </a:bodyPr>
            <a:lstStyle/>
            <a:p>
              <a:pPr marL="12700">
                <a:lnSpc>
                  <a:spcPts val="935"/>
                </a:lnSpc>
              </a:pPr>
              <a:r>
                <a:rPr lang="es-ES" sz="800" spc="-24" dirty="0">
                  <a:latin typeface="Malgun Gothic"/>
                  <a:cs typeface="Malgun Gothic"/>
                </a:rPr>
                <a:t>Conectar en </a:t>
              </a:r>
              <a:r>
                <a:rPr sz="800" spc="-24" dirty="0">
                  <a:latin typeface="Malgun Gothic"/>
                  <a:cs typeface="Malgun Gothic"/>
                </a:rPr>
                <a:t>PC</a:t>
              </a:r>
              <a:endParaRPr sz="800" dirty="0">
                <a:latin typeface="Malgun Gothic"/>
                <a:cs typeface="Malgun Gothic"/>
              </a:endParaRPr>
            </a:p>
          </p:txBody>
        </p:sp>
        <p:sp>
          <p:nvSpPr>
            <p:cNvPr id="31" name="object 31"/>
            <p:cNvSpPr txBox="1"/>
            <p:nvPr/>
          </p:nvSpPr>
          <p:spPr>
            <a:xfrm>
              <a:off x="4150164" y="5673488"/>
              <a:ext cx="654303" cy="127000"/>
            </a:xfrm>
            <a:prstGeom prst="rect">
              <a:avLst/>
            </a:prstGeom>
          </p:spPr>
          <p:txBody>
            <a:bodyPr wrap="square" lIns="0" tIns="5937" rIns="0" bIns="0" rtlCol="0">
              <a:noAutofit/>
            </a:bodyPr>
            <a:lstStyle/>
            <a:p>
              <a:pPr marL="12700">
                <a:lnSpc>
                  <a:spcPts val="935"/>
                </a:lnSpc>
              </a:pPr>
              <a:r>
                <a:rPr lang="es-ES" sz="800" spc="-35" dirty="0">
                  <a:latin typeface="Malgun Gothic"/>
                  <a:cs typeface="Malgun Gothic"/>
                </a:rPr>
                <a:t>Evangelizar</a:t>
              </a:r>
              <a:endParaRPr sz="800" dirty="0">
                <a:latin typeface="Malgun Gothic"/>
                <a:cs typeface="Malgun Gothic"/>
              </a:endParaRPr>
            </a:p>
          </p:txBody>
        </p:sp>
        <p:sp>
          <p:nvSpPr>
            <p:cNvPr id="30" name="object 30"/>
            <p:cNvSpPr txBox="1"/>
            <p:nvPr/>
          </p:nvSpPr>
          <p:spPr>
            <a:xfrm>
              <a:off x="3111500" y="5920740"/>
              <a:ext cx="963753" cy="137160"/>
            </a:xfrm>
            <a:prstGeom prst="rect">
              <a:avLst/>
            </a:prstGeom>
          </p:spPr>
          <p:txBody>
            <a:bodyPr wrap="square" lIns="0" tIns="5937" rIns="0" bIns="0" rtlCol="0">
              <a:noAutofit/>
            </a:bodyPr>
            <a:lstStyle/>
            <a:p>
              <a:pPr marL="12700">
                <a:lnSpc>
                  <a:spcPts val="935"/>
                </a:lnSpc>
              </a:pPr>
              <a:r>
                <a:rPr lang="es-ES" sz="800" spc="-33" dirty="0">
                  <a:latin typeface="Malgun Gothic"/>
                  <a:cs typeface="Malgun Gothic"/>
                </a:rPr>
                <a:t>Compartir comunión</a:t>
              </a:r>
              <a:endParaRPr sz="800" dirty="0">
                <a:latin typeface="Malgun Gothic"/>
                <a:cs typeface="Malgun Gothic"/>
              </a:endParaRPr>
            </a:p>
          </p:txBody>
        </p:sp>
        <p:sp>
          <p:nvSpPr>
            <p:cNvPr id="29" name="object 29"/>
            <p:cNvSpPr txBox="1"/>
            <p:nvPr/>
          </p:nvSpPr>
          <p:spPr>
            <a:xfrm>
              <a:off x="4137660" y="5920884"/>
              <a:ext cx="738497" cy="144636"/>
            </a:xfrm>
            <a:prstGeom prst="rect">
              <a:avLst/>
            </a:prstGeom>
          </p:spPr>
          <p:txBody>
            <a:bodyPr wrap="square" lIns="0" tIns="5937" rIns="0" bIns="0" rtlCol="0">
              <a:noAutofit/>
            </a:bodyPr>
            <a:lstStyle/>
            <a:p>
              <a:pPr marL="12700">
                <a:lnSpc>
                  <a:spcPts val="935"/>
                </a:lnSpc>
              </a:pPr>
              <a:r>
                <a:rPr lang="es-ES" sz="800" spc="-35" dirty="0">
                  <a:latin typeface="Malgun Gothic"/>
                  <a:cs typeface="Malgun Gothic"/>
                </a:rPr>
                <a:t>Cantar alabanzas</a:t>
              </a:r>
              <a:endParaRPr sz="800" dirty="0">
                <a:latin typeface="Malgun Gothic"/>
                <a:cs typeface="Malgun Gothic"/>
              </a:endParaRPr>
            </a:p>
          </p:txBody>
        </p:sp>
        <p:sp>
          <p:nvSpPr>
            <p:cNvPr id="28" name="object 28"/>
            <p:cNvSpPr txBox="1"/>
            <p:nvPr/>
          </p:nvSpPr>
          <p:spPr>
            <a:xfrm rot="10800000" flipV="1">
              <a:off x="938710" y="5930900"/>
              <a:ext cx="1563190" cy="126593"/>
            </a:xfrm>
            <a:prstGeom prst="rect">
              <a:avLst/>
            </a:prstGeom>
          </p:spPr>
          <p:txBody>
            <a:bodyPr wrap="square" lIns="0" tIns="5937" rIns="0" bIns="0" rtlCol="0">
              <a:noAutofit/>
            </a:bodyPr>
            <a:lstStyle/>
            <a:p>
              <a:pPr marL="12700">
                <a:lnSpc>
                  <a:spcPts val="935"/>
                </a:lnSpc>
              </a:pPr>
              <a:r>
                <a:rPr lang="es-ES" sz="800" spc="-35" dirty="0">
                  <a:latin typeface="Malgun Gothic"/>
                  <a:cs typeface="Malgun Gothic"/>
                </a:rPr>
                <a:t>Hacer deberes de la Luz Verdadera</a:t>
              </a:r>
              <a:endParaRPr sz="800" dirty="0">
                <a:latin typeface="Malgun Gothic"/>
                <a:cs typeface="Malgun Gothic"/>
              </a:endParaRPr>
            </a:p>
          </p:txBody>
        </p:sp>
        <p:sp>
          <p:nvSpPr>
            <p:cNvPr id="27" name="object 27"/>
            <p:cNvSpPr txBox="1"/>
            <p:nvPr/>
          </p:nvSpPr>
          <p:spPr>
            <a:xfrm>
              <a:off x="2586660" y="5933440"/>
              <a:ext cx="601040" cy="124053"/>
            </a:xfrm>
            <a:prstGeom prst="rect">
              <a:avLst/>
            </a:prstGeom>
          </p:spPr>
          <p:txBody>
            <a:bodyPr wrap="square" lIns="0" tIns="5937" rIns="0" bIns="0" rtlCol="0">
              <a:noAutofit/>
            </a:bodyPr>
            <a:lstStyle/>
            <a:p>
              <a:pPr marL="12700">
                <a:lnSpc>
                  <a:spcPts val="935"/>
                </a:lnSpc>
              </a:pPr>
              <a:r>
                <a:rPr lang="es-ES" sz="800" spc="-17" dirty="0">
                  <a:latin typeface="Malgun Gothic"/>
                  <a:cs typeface="Malgun Gothic"/>
                </a:rPr>
                <a:t>Ver la </a:t>
              </a:r>
              <a:r>
                <a:rPr sz="800" spc="-17" dirty="0">
                  <a:latin typeface="Malgun Gothic"/>
                  <a:cs typeface="Malgun Gothic"/>
                </a:rPr>
                <a:t>TV</a:t>
              </a:r>
              <a:endParaRPr sz="800" dirty="0">
                <a:latin typeface="Malgun Gothic"/>
                <a:cs typeface="Malgun Gothic"/>
              </a:endParaRPr>
            </a:p>
          </p:txBody>
        </p:sp>
        <p:sp>
          <p:nvSpPr>
            <p:cNvPr id="26" name="object 26"/>
            <p:cNvSpPr txBox="1"/>
            <p:nvPr/>
          </p:nvSpPr>
          <p:spPr>
            <a:xfrm>
              <a:off x="938710" y="6171793"/>
              <a:ext cx="343991" cy="167094"/>
            </a:xfrm>
            <a:prstGeom prst="rect">
              <a:avLst/>
            </a:prstGeom>
          </p:spPr>
          <p:txBody>
            <a:bodyPr wrap="square" lIns="0" tIns="5937" rIns="0" bIns="0" rtlCol="0">
              <a:noAutofit/>
            </a:bodyPr>
            <a:lstStyle/>
            <a:p>
              <a:pPr marL="12700">
                <a:lnSpc>
                  <a:spcPts val="935"/>
                </a:lnSpc>
              </a:pPr>
              <a:r>
                <a:rPr lang="es-ES" sz="800" spc="-31" dirty="0">
                  <a:latin typeface="Malgun Gothic"/>
                  <a:cs typeface="Malgun Gothic"/>
                </a:rPr>
                <a:t>Otros</a:t>
              </a:r>
              <a:endParaRPr sz="800" dirty="0">
                <a:latin typeface="Malgun Gothic"/>
                <a:cs typeface="Malgun Gothic"/>
              </a:endParaRPr>
            </a:p>
          </p:txBody>
        </p:sp>
        <p:sp>
          <p:nvSpPr>
            <p:cNvPr id="25" name="object 25"/>
            <p:cNvSpPr txBox="1"/>
            <p:nvPr/>
          </p:nvSpPr>
          <p:spPr>
            <a:xfrm>
              <a:off x="188400" y="7604996"/>
              <a:ext cx="171449"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40</a:t>
              </a:r>
              <a:endParaRPr sz="1000">
                <a:latin typeface="Times New Roman"/>
                <a:cs typeface="Times New Roman"/>
              </a:endParaRPr>
            </a:p>
          </p:txBody>
        </p:sp>
        <p:sp>
          <p:nvSpPr>
            <p:cNvPr id="24" name="object 24"/>
            <p:cNvSpPr txBox="1"/>
            <p:nvPr/>
          </p:nvSpPr>
          <p:spPr>
            <a:xfrm>
              <a:off x="10584493" y="7604996"/>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41</a:t>
              </a:r>
              <a:endParaRPr sz="1000">
                <a:latin typeface="Times New Roman"/>
                <a:cs typeface="Times New Roman"/>
              </a:endParaRPr>
            </a:p>
          </p:txBody>
        </p:sp>
        <p:sp>
          <p:nvSpPr>
            <p:cNvPr id="23" name="object 23"/>
            <p:cNvSpPr txBox="1"/>
            <p:nvPr/>
          </p:nvSpPr>
          <p:spPr>
            <a:xfrm>
              <a:off x="6405499" y="3888689"/>
              <a:ext cx="3617976" cy="3721608"/>
            </a:xfrm>
            <a:prstGeom prst="rect">
              <a:avLst/>
            </a:prstGeom>
          </p:spPr>
          <p:txBody>
            <a:bodyPr wrap="square" lIns="0" tIns="14319" rIns="0" bIns="0" rtlCol="0">
              <a:noAutofit/>
            </a:bodyPr>
            <a:lstStyle/>
            <a:p>
              <a:pPr marL="1639656" marR="1712889" algn="ctr">
                <a:lnSpc>
                  <a:spcPts val="2255"/>
                </a:lnSpc>
              </a:pPr>
              <a:r>
                <a:rPr sz="1800" spc="-188" dirty="0">
                  <a:solidFill>
                    <a:srgbClr val="FFFFFF"/>
                  </a:solidFill>
                  <a:latin typeface="Malgun Gothic"/>
                  <a:cs typeface="Malgun Gothic"/>
                </a:rPr>
                <a:t>12</a:t>
              </a:r>
              <a:endParaRPr sz="1800">
                <a:latin typeface="Malgun Gothic"/>
                <a:cs typeface="Malgun Gothic"/>
              </a:endParaRPr>
            </a:p>
            <a:p>
              <a:pPr marL="515901" marR="577706" algn="ctr">
                <a:lnSpc>
                  <a:spcPct val="143312"/>
                </a:lnSpc>
                <a:spcBef>
                  <a:spcPts val="933"/>
                </a:spcBef>
              </a:pPr>
              <a:r>
                <a:rPr sz="1800" spc="-188" dirty="0">
                  <a:solidFill>
                    <a:srgbClr val="FFFFFF"/>
                  </a:solidFill>
                  <a:latin typeface="Malgun Gothic"/>
                  <a:cs typeface="Malgun Gothic"/>
                </a:rPr>
                <a:t>9</a:t>
              </a:r>
              <a:r>
                <a:rPr sz="1800" spc="-120" dirty="0">
                  <a:solidFill>
                    <a:srgbClr val="FFFFFF"/>
                  </a:solidFill>
                  <a:latin typeface="Malgun Gothic"/>
                  <a:cs typeface="Malgun Gothic"/>
                </a:rPr>
                <a:t>                                 </a:t>
              </a:r>
              <a:r>
                <a:rPr sz="1800" spc="264" dirty="0">
                  <a:solidFill>
                    <a:srgbClr val="FFFFFF"/>
                  </a:solidFill>
                  <a:latin typeface="Malgun Gothic"/>
                  <a:cs typeface="Malgun Gothic"/>
                </a:rPr>
                <a:t> </a:t>
              </a:r>
              <a:r>
                <a:rPr sz="1800" spc="-188" dirty="0">
                  <a:solidFill>
                    <a:srgbClr val="FFFFFF"/>
                  </a:solidFill>
                  <a:latin typeface="Malgun Gothic"/>
                  <a:cs typeface="Malgun Gothic"/>
                </a:rPr>
                <a:t>3</a:t>
              </a:r>
              <a:endParaRPr sz="1800">
                <a:latin typeface="Malgun Gothic"/>
                <a:cs typeface="Malgun Gothic"/>
              </a:endParaRPr>
            </a:p>
            <a:p>
              <a:pPr marL="26756" marR="88559" algn="ctr">
                <a:lnSpc>
                  <a:spcPct val="143312"/>
                </a:lnSpc>
                <a:spcBef>
                  <a:spcPts val="6202"/>
                </a:spcBef>
              </a:pPr>
              <a:r>
                <a:rPr sz="1800" spc="-188" dirty="0">
                  <a:solidFill>
                    <a:srgbClr val="FFFFFF"/>
                  </a:solidFill>
                  <a:latin typeface="Malgun Gothic"/>
                  <a:cs typeface="Malgun Gothic"/>
                </a:rPr>
                <a:t>6</a:t>
              </a:r>
              <a:r>
                <a:rPr sz="1800" spc="-120" dirty="0">
                  <a:solidFill>
                    <a:srgbClr val="FFFFFF"/>
                  </a:solidFill>
                  <a:latin typeface="Malgun Gothic"/>
                  <a:cs typeface="Malgun Gothic"/>
                </a:rPr>
                <a:t>                                                </a:t>
              </a:r>
              <a:r>
                <a:rPr sz="1800" spc="294" dirty="0">
                  <a:solidFill>
                    <a:srgbClr val="FFFFFF"/>
                  </a:solidFill>
                  <a:latin typeface="Malgun Gothic"/>
                  <a:cs typeface="Malgun Gothic"/>
                </a:rPr>
                <a:t> </a:t>
              </a:r>
              <a:r>
                <a:rPr sz="1800" spc="-188" dirty="0">
                  <a:solidFill>
                    <a:srgbClr val="FFFFFF"/>
                  </a:solidFill>
                  <a:latin typeface="Malgun Gothic"/>
                  <a:cs typeface="Malgun Gothic"/>
                </a:rPr>
                <a:t>6</a:t>
              </a:r>
              <a:endParaRPr sz="1800">
                <a:latin typeface="Malgun Gothic"/>
                <a:cs typeface="Malgun Gothic"/>
              </a:endParaRPr>
            </a:p>
            <a:p>
              <a:pPr marL="515901" marR="561567" algn="ctr">
                <a:lnSpc>
                  <a:spcPct val="143312"/>
                </a:lnSpc>
                <a:spcBef>
                  <a:spcPts val="6202"/>
                </a:spcBef>
              </a:pPr>
              <a:r>
                <a:rPr sz="1800" spc="-188" dirty="0">
                  <a:solidFill>
                    <a:srgbClr val="FFFFFF"/>
                  </a:solidFill>
                  <a:latin typeface="Malgun Gothic"/>
                  <a:cs typeface="Malgun Gothic"/>
                </a:rPr>
                <a:t>3</a:t>
              </a:r>
              <a:r>
                <a:rPr sz="1800" spc="-120" dirty="0">
                  <a:solidFill>
                    <a:srgbClr val="FFFFFF"/>
                  </a:solidFill>
                  <a:latin typeface="Malgun Gothic"/>
                  <a:cs typeface="Malgun Gothic"/>
                </a:rPr>
                <a:t>                                  </a:t>
              </a:r>
              <a:r>
                <a:rPr sz="1800" spc="-117" dirty="0">
                  <a:solidFill>
                    <a:srgbClr val="FFFFFF"/>
                  </a:solidFill>
                  <a:latin typeface="Malgun Gothic"/>
                  <a:cs typeface="Malgun Gothic"/>
                </a:rPr>
                <a:t> </a:t>
              </a:r>
              <a:r>
                <a:rPr sz="1800" spc="-188" dirty="0">
                  <a:solidFill>
                    <a:srgbClr val="FFFFFF"/>
                  </a:solidFill>
                  <a:latin typeface="Malgun Gothic"/>
                  <a:cs typeface="Malgun Gothic"/>
                </a:rPr>
                <a:t>9</a:t>
              </a:r>
              <a:endParaRPr sz="1800">
                <a:latin typeface="Malgun Gothic"/>
                <a:cs typeface="Malgun Gothic"/>
              </a:endParaRPr>
            </a:p>
            <a:p>
              <a:pPr marL="1639656" marR="1712889" algn="ctr">
                <a:lnSpc>
                  <a:spcPct val="143312"/>
                </a:lnSpc>
                <a:spcBef>
                  <a:spcPts val="752"/>
                </a:spcBef>
              </a:pPr>
              <a:r>
                <a:rPr sz="1800" spc="-188" dirty="0">
                  <a:solidFill>
                    <a:srgbClr val="FFFFFF"/>
                  </a:solidFill>
                  <a:latin typeface="Malgun Gothic"/>
                  <a:cs typeface="Malgun Gothic"/>
                </a:rPr>
                <a:t>12</a:t>
              </a:r>
              <a:endParaRPr sz="1800">
                <a:latin typeface="Malgun Gothic"/>
                <a:cs typeface="Malgun Gothic"/>
              </a:endParaRPr>
            </a:p>
          </p:txBody>
        </p:sp>
        <p:sp>
          <p:nvSpPr>
            <p:cNvPr id="22" name="object 22"/>
            <p:cNvSpPr txBox="1"/>
            <p:nvPr/>
          </p:nvSpPr>
          <p:spPr>
            <a:xfrm>
              <a:off x="6228257" y="1011643"/>
              <a:ext cx="805345" cy="338150"/>
            </a:xfrm>
            <a:prstGeom prst="rect">
              <a:avLst/>
            </a:prstGeom>
          </p:spPr>
          <p:txBody>
            <a:bodyPr wrap="square" lIns="0" tIns="37465" rIns="0" bIns="0" rtlCol="0">
              <a:noAutofit/>
            </a:bodyPr>
            <a:lstStyle/>
            <a:p>
              <a:pPr marL="295488" marR="295486" algn="ctr">
                <a:lnSpc>
                  <a:spcPct val="143312"/>
                </a:lnSpc>
              </a:pPr>
              <a:endParaRPr sz="900" dirty="0">
                <a:latin typeface="Malgun Gothic"/>
                <a:cs typeface="Malgun Gothic"/>
              </a:endParaRPr>
            </a:p>
          </p:txBody>
        </p:sp>
        <p:sp>
          <p:nvSpPr>
            <p:cNvPr id="21" name="object 21"/>
            <p:cNvSpPr txBox="1"/>
            <p:nvPr/>
          </p:nvSpPr>
          <p:spPr>
            <a:xfrm>
              <a:off x="7033602" y="1011643"/>
              <a:ext cx="1667803" cy="338150"/>
            </a:xfrm>
            <a:prstGeom prst="rect">
              <a:avLst/>
            </a:prstGeom>
          </p:spPr>
          <p:txBody>
            <a:bodyPr wrap="square" lIns="0" tIns="37465" rIns="0" bIns="0" rtlCol="0">
              <a:noAutofit/>
            </a:bodyPr>
            <a:lstStyle/>
            <a:p>
              <a:pPr marL="624467" marR="624456" algn="ctr">
                <a:lnSpc>
                  <a:spcPct val="143312"/>
                </a:lnSpc>
              </a:pPr>
              <a:endParaRPr sz="900" dirty="0">
                <a:latin typeface="Malgun Gothic"/>
                <a:cs typeface="Malgun Gothic"/>
              </a:endParaRPr>
            </a:p>
          </p:txBody>
        </p:sp>
        <p:sp>
          <p:nvSpPr>
            <p:cNvPr id="20" name="object 20"/>
            <p:cNvSpPr txBox="1"/>
            <p:nvPr/>
          </p:nvSpPr>
          <p:spPr>
            <a:xfrm>
              <a:off x="8701406" y="1011643"/>
              <a:ext cx="1667805" cy="338150"/>
            </a:xfrm>
            <a:prstGeom prst="rect">
              <a:avLst/>
            </a:prstGeom>
          </p:spPr>
          <p:txBody>
            <a:bodyPr wrap="square" lIns="0" tIns="37465" rIns="0" bIns="0" rtlCol="0">
              <a:noAutofit/>
            </a:bodyPr>
            <a:lstStyle/>
            <a:p>
              <a:pPr marL="651100" marR="651054" algn="ctr">
                <a:lnSpc>
                  <a:spcPct val="143312"/>
                </a:lnSpc>
              </a:pPr>
              <a:endParaRPr sz="900" dirty="0">
                <a:latin typeface="Malgun Gothic"/>
                <a:cs typeface="Malgun Gothic"/>
              </a:endParaRPr>
            </a:p>
          </p:txBody>
        </p:sp>
        <p:sp>
          <p:nvSpPr>
            <p:cNvPr id="19" name="object 19"/>
            <p:cNvSpPr txBox="1"/>
            <p:nvPr/>
          </p:nvSpPr>
          <p:spPr>
            <a:xfrm>
              <a:off x="6228257" y="1349794"/>
              <a:ext cx="805345" cy="472714"/>
            </a:xfrm>
            <a:prstGeom prst="rect">
              <a:avLst/>
            </a:prstGeom>
          </p:spPr>
          <p:txBody>
            <a:bodyPr wrap="square" lIns="0" tIns="51435" rIns="0" bIns="0" rtlCol="0">
              <a:noAutofit/>
            </a:bodyPr>
            <a:lstStyle/>
            <a:p>
              <a:pPr marL="214506" marR="185019" indent="59298">
                <a:lnSpc>
                  <a:spcPts val="1400"/>
                </a:lnSpc>
              </a:pPr>
              <a:endParaRPr sz="900" dirty="0">
                <a:latin typeface="Malgun Gothic"/>
                <a:cs typeface="Malgun Gothic"/>
              </a:endParaRPr>
            </a:p>
          </p:txBody>
        </p:sp>
        <p:sp>
          <p:nvSpPr>
            <p:cNvPr id="18" name="object 18"/>
            <p:cNvSpPr txBox="1"/>
            <p:nvPr/>
          </p:nvSpPr>
          <p:spPr>
            <a:xfrm>
              <a:off x="7033602" y="1349794"/>
              <a:ext cx="1667803" cy="472714"/>
            </a:xfrm>
            <a:prstGeom prst="rect">
              <a:avLst/>
            </a:prstGeom>
          </p:spPr>
          <p:txBody>
            <a:bodyPr wrap="square" lIns="0" tIns="0" rIns="0" bIns="0" rtlCol="0">
              <a:noAutofit/>
            </a:bodyPr>
            <a:lstStyle/>
            <a:p>
              <a:pPr marL="25400">
                <a:lnSpc>
                  <a:spcPts val="1000"/>
                </a:lnSpc>
              </a:pPr>
              <a:endParaRPr sz="1000"/>
            </a:p>
          </p:txBody>
        </p:sp>
        <p:sp>
          <p:nvSpPr>
            <p:cNvPr id="17" name="object 17"/>
            <p:cNvSpPr txBox="1"/>
            <p:nvPr/>
          </p:nvSpPr>
          <p:spPr>
            <a:xfrm>
              <a:off x="8701406" y="1349794"/>
              <a:ext cx="1667805" cy="472714"/>
            </a:xfrm>
            <a:prstGeom prst="rect">
              <a:avLst/>
            </a:prstGeom>
          </p:spPr>
          <p:txBody>
            <a:bodyPr wrap="square" lIns="0" tIns="0" rIns="0" bIns="0" rtlCol="0">
              <a:noAutofit/>
            </a:bodyPr>
            <a:lstStyle/>
            <a:p>
              <a:pPr marL="25400">
                <a:lnSpc>
                  <a:spcPts val="1000"/>
                </a:lnSpc>
              </a:pPr>
              <a:endParaRPr sz="1000"/>
            </a:p>
          </p:txBody>
        </p:sp>
        <p:sp>
          <p:nvSpPr>
            <p:cNvPr id="16" name="object 16"/>
            <p:cNvSpPr txBox="1"/>
            <p:nvPr/>
          </p:nvSpPr>
          <p:spPr>
            <a:xfrm>
              <a:off x="6228257" y="1822508"/>
              <a:ext cx="805345" cy="472713"/>
            </a:xfrm>
            <a:prstGeom prst="rect">
              <a:avLst/>
            </a:prstGeom>
          </p:spPr>
          <p:txBody>
            <a:bodyPr wrap="square" lIns="0" tIns="3156" rIns="0" bIns="0" rtlCol="0">
              <a:noAutofit/>
            </a:bodyPr>
            <a:lstStyle/>
            <a:p>
              <a:pPr>
                <a:lnSpc>
                  <a:spcPts val="800"/>
                </a:lnSpc>
              </a:pPr>
              <a:endParaRPr sz="800" dirty="0"/>
            </a:p>
            <a:p>
              <a:pPr marL="230848">
                <a:lnSpc>
                  <a:spcPct val="143312"/>
                </a:lnSpc>
              </a:pPr>
              <a:endParaRPr sz="900" dirty="0">
                <a:latin typeface="Malgun Gothic"/>
                <a:cs typeface="Malgun Gothic"/>
              </a:endParaRPr>
            </a:p>
          </p:txBody>
        </p:sp>
        <p:sp>
          <p:nvSpPr>
            <p:cNvPr id="15" name="object 15"/>
            <p:cNvSpPr txBox="1"/>
            <p:nvPr/>
          </p:nvSpPr>
          <p:spPr>
            <a:xfrm>
              <a:off x="7033602" y="1822508"/>
              <a:ext cx="1667803" cy="472713"/>
            </a:xfrm>
            <a:prstGeom prst="rect">
              <a:avLst/>
            </a:prstGeom>
          </p:spPr>
          <p:txBody>
            <a:bodyPr wrap="square" lIns="0" tIns="0" rIns="0" bIns="0" rtlCol="0">
              <a:noAutofit/>
            </a:bodyPr>
            <a:lstStyle/>
            <a:p>
              <a:pPr marL="25400">
                <a:lnSpc>
                  <a:spcPts val="1000"/>
                </a:lnSpc>
              </a:pPr>
              <a:endParaRPr sz="1000"/>
            </a:p>
          </p:txBody>
        </p:sp>
        <p:sp>
          <p:nvSpPr>
            <p:cNvPr id="14" name="object 14"/>
            <p:cNvSpPr txBox="1"/>
            <p:nvPr/>
          </p:nvSpPr>
          <p:spPr>
            <a:xfrm>
              <a:off x="8701406" y="1822508"/>
              <a:ext cx="1667805" cy="472713"/>
            </a:xfrm>
            <a:prstGeom prst="rect">
              <a:avLst/>
            </a:prstGeom>
          </p:spPr>
          <p:txBody>
            <a:bodyPr wrap="square" lIns="0" tIns="0" rIns="0" bIns="0" rtlCol="0">
              <a:noAutofit/>
            </a:bodyPr>
            <a:lstStyle/>
            <a:p>
              <a:pPr marL="25400">
                <a:lnSpc>
                  <a:spcPts val="1000"/>
                </a:lnSpc>
              </a:pPr>
              <a:endParaRPr sz="1000"/>
            </a:p>
          </p:txBody>
        </p:sp>
        <p:sp>
          <p:nvSpPr>
            <p:cNvPr id="13" name="object 13"/>
            <p:cNvSpPr txBox="1"/>
            <p:nvPr/>
          </p:nvSpPr>
          <p:spPr>
            <a:xfrm>
              <a:off x="6228257" y="2295221"/>
              <a:ext cx="805345" cy="472711"/>
            </a:xfrm>
            <a:prstGeom prst="rect">
              <a:avLst/>
            </a:prstGeom>
          </p:spPr>
          <p:txBody>
            <a:bodyPr wrap="square" lIns="0" tIns="3188" rIns="0" bIns="0" rtlCol="0">
              <a:noAutofit/>
            </a:bodyPr>
            <a:lstStyle/>
            <a:p>
              <a:pPr>
                <a:lnSpc>
                  <a:spcPts val="800"/>
                </a:lnSpc>
              </a:pPr>
              <a:endParaRPr sz="800" dirty="0"/>
            </a:p>
          </p:txBody>
        </p:sp>
        <p:sp>
          <p:nvSpPr>
            <p:cNvPr id="12" name="object 12"/>
            <p:cNvSpPr txBox="1"/>
            <p:nvPr/>
          </p:nvSpPr>
          <p:spPr>
            <a:xfrm>
              <a:off x="7033602" y="2295221"/>
              <a:ext cx="1667803" cy="472711"/>
            </a:xfrm>
            <a:prstGeom prst="rect">
              <a:avLst/>
            </a:prstGeom>
          </p:spPr>
          <p:txBody>
            <a:bodyPr wrap="square" lIns="0" tIns="0" rIns="0" bIns="0" rtlCol="0">
              <a:noAutofit/>
            </a:bodyPr>
            <a:lstStyle/>
            <a:p>
              <a:pPr marL="25400">
                <a:lnSpc>
                  <a:spcPts val="1000"/>
                </a:lnSpc>
              </a:pPr>
              <a:endParaRPr sz="1000"/>
            </a:p>
          </p:txBody>
        </p:sp>
        <p:sp>
          <p:nvSpPr>
            <p:cNvPr id="11" name="object 11"/>
            <p:cNvSpPr txBox="1"/>
            <p:nvPr/>
          </p:nvSpPr>
          <p:spPr>
            <a:xfrm>
              <a:off x="8701406" y="2295221"/>
              <a:ext cx="1667805" cy="472711"/>
            </a:xfrm>
            <a:prstGeom prst="rect">
              <a:avLst/>
            </a:prstGeom>
          </p:spPr>
          <p:txBody>
            <a:bodyPr wrap="square" lIns="0" tIns="0" rIns="0" bIns="0" rtlCol="0">
              <a:noAutofit/>
            </a:bodyPr>
            <a:lstStyle/>
            <a:p>
              <a:pPr marL="25400">
                <a:lnSpc>
                  <a:spcPts val="1000"/>
                </a:lnSpc>
              </a:pPr>
              <a:endParaRPr sz="1000"/>
            </a:p>
          </p:txBody>
        </p:sp>
        <p:sp>
          <p:nvSpPr>
            <p:cNvPr id="10" name="object 10"/>
            <p:cNvSpPr txBox="1"/>
            <p:nvPr/>
          </p:nvSpPr>
          <p:spPr>
            <a:xfrm>
              <a:off x="6228257" y="2767933"/>
              <a:ext cx="805345" cy="472713"/>
            </a:xfrm>
            <a:prstGeom prst="rect">
              <a:avLst/>
            </a:prstGeom>
          </p:spPr>
          <p:txBody>
            <a:bodyPr wrap="square" lIns="0" tIns="51435" rIns="0" bIns="0" rtlCol="0">
              <a:noAutofit/>
            </a:bodyPr>
            <a:lstStyle/>
            <a:p>
              <a:pPr marL="214506" marR="185019" indent="102254">
                <a:lnSpc>
                  <a:spcPts val="1400"/>
                </a:lnSpc>
              </a:pPr>
              <a:endParaRPr sz="900" dirty="0">
                <a:latin typeface="Malgun Gothic"/>
                <a:cs typeface="Malgun Gothic"/>
              </a:endParaRPr>
            </a:p>
          </p:txBody>
        </p:sp>
        <p:sp>
          <p:nvSpPr>
            <p:cNvPr id="9" name="object 9"/>
            <p:cNvSpPr txBox="1"/>
            <p:nvPr/>
          </p:nvSpPr>
          <p:spPr>
            <a:xfrm>
              <a:off x="7033602" y="2767933"/>
              <a:ext cx="1667803" cy="472713"/>
            </a:xfrm>
            <a:prstGeom prst="rect">
              <a:avLst/>
            </a:prstGeom>
          </p:spPr>
          <p:txBody>
            <a:bodyPr wrap="square" lIns="0" tIns="0" rIns="0" bIns="0" rtlCol="0">
              <a:noAutofit/>
            </a:bodyPr>
            <a:lstStyle/>
            <a:p>
              <a:pPr marL="25400">
                <a:lnSpc>
                  <a:spcPts val="1000"/>
                </a:lnSpc>
              </a:pPr>
              <a:endParaRPr sz="1000"/>
            </a:p>
          </p:txBody>
        </p:sp>
        <p:sp>
          <p:nvSpPr>
            <p:cNvPr id="8" name="object 8"/>
            <p:cNvSpPr txBox="1"/>
            <p:nvPr/>
          </p:nvSpPr>
          <p:spPr>
            <a:xfrm>
              <a:off x="8701406" y="2767933"/>
              <a:ext cx="1667805" cy="472713"/>
            </a:xfrm>
            <a:prstGeom prst="rect">
              <a:avLst/>
            </a:prstGeom>
          </p:spPr>
          <p:txBody>
            <a:bodyPr wrap="square" lIns="0" tIns="0" rIns="0" bIns="0" rtlCol="0">
              <a:noAutofit/>
            </a:bodyPr>
            <a:lstStyle/>
            <a:p>
              <a:pPr marL="25400">
                <a:lnSpc>
                  <a:spcPts val="1000"/>
                </a:lnSpc>
              </a:pPr>
              <a:endParaRPr sz="1000"/>
            </a:p>
          </p:txBody>
        </p:sp>
        <p:sp>
          <p:nvSpPr>
            <p:cNvPr id="7" name="object 7"/>
            <p:cNvSpPr txBox="1"/>
            <p:nvPr/>
          </p:nvSpPr>
          <p:spPr>
            <a:xfrm>
              <a:off x="550363" y="910645"/>
              <a:ext cx="4286643" cy="152400"/>
            </a:xfrm>
            <a:prstGeom prst="rect">
              <a:avLst/>
            </a:prstGeom>
          </p:spPr>
          <p:txBody>
            <a:bodyPr wrap="square" lIns="0" tIns="0" rIns="0" bIns="0" rtlCol="0">
              <a:noAutofit/>
            </a:bodyPr>
            <a:lstStyle/>
            <a:p>
              <a:pPr marL="25400">
                <a:lnSpc>
                  <a:spcPts val="1000"/>
                </a:lnSpc>
              </a:pPr>
              <a:endParaRPr sz="1000"/>
            </a:p>
          </p:txBody>
        </p:sp>
        <p:sp>
          <p:nvSpPr>
            <p:cNvPr id="6" name="object 6"/>
            <p:cNvSpPr txBox="1"/>
            <p:nvPr/>
          </p:nvSpPr>
          <p:spPr>
            <a:xfrm>
              <a:off x="562993" y="1859545"/>
              <a:ext cx="4286643" cy="15240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474799" y="6592267"/>
              <a:ext cx="4450003"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474799" y="6858967"/>
              <a:ext cx="4450003"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474799" y="7121432"/>
              <a:ext cx="4450003"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474799" y="7383896"/>
              <a:ext cx="4450003" cy="152400"/>
            </a:xfrm>
            <a:prstGeom prst="rect">
              <a:avLst/>
            </a:prstGeom>
          </p:spPr>
          <p:txBody>
            <a:bodyPr wrap="square" lIns="0" tIns="0" rIns="0" bIns="0" rtlCol="0">
              <a:noAutofit/>
            </a:bodyPr>
            <a:lstStyle/>
            <a:p>
              <a:pPr marL="25400">
                <a:lnSpc>
                  <a:spcPts val="1000"/>
                </a:lnSpc>
              </a:pPr>
              <a:endParaRPr sz="1000"/>
            </a:p>
          </p:txBody>
        </p:sp>
        <p:sp>
          <p:nvSpPr>
            <p:cNvPr id="163" name="object 11">
              <a:extLst>
                <a:ext uri="{FF2B5EF4-FFF2-40B4-BE49-F238E27FC236}">
                  <a16:creationId xmlns:a16="http://schemas.microsoft.com/office/drawing/2014/main" id="{42B74C65-B3E1-4BF5-83B1-453D260822A0}"/>
                </a:ext>
              </a:extLst>
            </p:cNvPr>
            <p:cNvSpPr txBox="1"/>
            <p:nvPr/>
          </p:nvSpPr>
          <p:spPr>
            <a:xfrm>
              <a:off x="514218" y="495300"/>
              <a:ext cx="3365632" cy="306188"/>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Escríbelas en la tabla de tu corazón (Recitación)</a:t>
              </a:r>
              <a:endParaRPr sz="1000" dirty="0">
                <a:latin typeface="Times New Roman"/>
                <a:cs typeface="Times New Roman"/>
              </a:endParaRPr>
            </a:p>
          </p:txBody>
        </p:sp>
        <p:sp>
          <p:nvSpPr>
            <p:cNvPr id="164" name="object 11">
              <a:extLst>
                <a:ext uri="{FF2B5EF4-FFF2-40B4-BE49-F238E27FC236}">
                  <a16:creationId xmlns:a16="http://schemas.microsoft.com/office/drawing/2014/main" id="{7A8C079B-0FE2-43B8-869B-02664005F2B1}"/>
                </a:ext>
              </a:extLst>
            </p:cNvPr>
            <p:cNvSpPr txBox="1"/>
            <p:nvPr/>
          </p:nvSpPr>
          <p:spPr>
            <a:xfrm>
              <a:off x="515686" y="3283431"/>
              <a:ext cx="2405661" cy="320521"/>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Cambiar mi mente a la palabra</a:t>
              </a:r>
              <a:endParaRPr sz="1000" dirty="0">
                <a:latin typeface="Times New Roman"/>
                <a:cs typeface="Times New Roman"/>
              </a:endParaRPr>
            </a:p>
          </p:txBody>
        </p:sp>
        <p:sp>
          <p:nvSpPr>
            <p:cNvPr id="169" name="TextBox 168">
              <a:extLst>
                <a:ext uri="{FF2B5EF4-FFF2-40B4-BE49-F238E27FC236}">
                  <a16:creationId xmlns:a16="http://schemas.microsoft.com/office/drawing/2014/main" id="{75236F65-C9E6-41B1-AE41-07E209C486EE}"/>
                </a:ext>
              </a:extLst>
            </p:cNvPr>
            <p:cNvSpPr txBox="1"/>
            <p:nvPr/>
          </p:nvSpPr>
          <p:spPr>
            <a:xfrm>
              <a:off x="901700" y="5372100"/>
              <a:ext cx="1111050" cy="215444"/>
            </a:xfrm>
            <a:prstGeom prst="rect">
              <a:avLst/>
            </a:prstGeom>
            <a:noFill/>
          </p:spPr>
          <p:txBody>
            <a:bodyPr wrap="square" rtlCol="0">
              <a:spAutoFit/>
            </a:bodyPr>
            <a:lstStyle/>
            <a:p>
              <a:r>
                <a:rPr lang="es-ES" sz="800" dirty="0">
                  <a:latin typeface="Malgun Gothic" panose="020B0503020000020004" pitchFamily="34" charset="-127"/>
                  <a:ea typeface="Malgun Gothic" panose="020B0503020000020004" pitchFamily="34" charset="-127"/>
                </a:rPr>
                <a:t>Clase en el instituto</a:t>
              </a:r>
            </a:p>
          </p:txBody>
        </p:sp>
        <p:sp>
          <p:nvSpPr>
            <p:cNvPr id="44" name="TextBox 43">
              <a:extLst>
                <a:ext uri="{FF2B5EF4-FFF2-40B4-BE49-F238E27FC236}">
                  <a16:creationId xmlns:a16="http://schemas.microsoft.com/office/drawing/2014/main" id="{8254A9B6-6B53-45D2-A4D3-0EEC6AB3A6DD}"/>
                </a:ext>
              </a:extLst>
            </p:cNvPr>
            <p:cNvSpPr txBox="1"/>
            <p:nvPr/>
          </p:nvSpPr>
          <p:spPr>
            <a:xfrm>
              <a:off x="6215628" y="1063045"/>
              <a:ext cx="843232" cy="215444"/>
            </a:xfrm>
            <a:prstGeom prst="rect">
              <a:avLst/>
            </a:prstGeom>
            <a:noFill/>
          </p:spPr>
          <p:txBody>
            <a:bodyPr wrap="square" rtlCol="0">
              <a:spAutoFit/>
            </a:bodyPr>
            <a:lstStyle/>
            <a:p>
              <a:pPr algn="ctr"/>
              <a:r>
                <a:rPr lang="es-ES" sz="800" dirty="0">
                  <a:solidFill>
                    <a:srgbClr val="FFFFFF"/>
                  </a:solidFill>
                  <a:latin typeface="Malgun Gothic"/>
                  <a:cs typeface="Malgun Gothic"/>
                </a:rPr>
                <a:t>Clasificación</a:t>
              </a:r>
              <a:endParaRPr lang="es-ES" sz="800" dirty="0">
                <a:latin typeface="Malgun Gothic"/>
                <a:cs typeface="Malgun Gothic"/>
              </a:endParaRPr>
            </a:p>
          </p:txBody>
        </p:sp>
        <p:sp>
          <p:nvSpPr>
            <p:cNvPr id="170" name="TextBox 169">
              <a:extLst>
                <a:ext uri="{FF2B5EF4-FFF2-40B4-BE49-F238E27FC236}">
                  <a16:creationId xmlns:a16="http://schemas.microsoft.com/office/drawing/2014/main" id="{69350AAF-A8BD-489B-AF5C-58D552BBEC04}"/>
                </a:ext>
              </a:extLst>
            </p:cNvPr>
            <p:cNvSpPr txBox="1"/>
            <p:nvPr/>
          </p:nvSpPr>
          <p:spPr>
            <a:xfrm>
              <a:off x="7046230" y="1065443"/>
              <a:ext cx="1649984" cy="215444"/>
            </a:xfrm>
            <a:prstGeom prst="rect">
              <a:avLst/>
            </a:prstGeom>
            <a:noFill/>
          </p:spPr>
          <p:txBody>
            <a:bodyPr wrap="square" rtlCol="0">
              <a:spAutoFit/>
            </a:bodyPr>
            <a:lstStyle/>
            <a:p>
              <a:pPr algn="ctr"/>
              <a:r>
                <a:rPr lang="es-ES" sz="800" dirty="0">
                  <a:solidFill>
                    <a:srgbClr val="FFFFFF"/>
                  </a:solidFill>
                  <a:latin typeface="Malgun Gothic"/>
                  <a:cs typeface="Malgun Gothic"/>
                </a:rPr>
                <a:t>Mi aspecto</a:t>
              </a:r>
              <a:endParaRPr lang="es-ES" sz="800" dirty="0">
                <a:latin typeface="Malgun Gothic"/>
                <a:cs typeface="Malgun Gothic"/>
              </a:endParaRPr>
            </a:p>
          </p:txBody>
        </p:sp>
        <p:sp>
          <p:nvSpPr>
            <p:cNvPr id="171" name="TextBox 170">
              <a:extLst>
                <a:ext uri="{FF2B5EF4-FFF2-40B4-BE49-F238E27FC236}">
                  <a16:creationId xmlns:a16="http://schemas.microsoft.com/office/drawing/2014/main" id="{D70474B4-3773-4156-9AB1-AB83A0A4DA7F}"/>
                </a:ext>
              </a:extLst>
            </p:cNvPr>
            <p:cNvSpPr txBox="1"/>
            <p:nvPr/>
          </p:nvSpPr>
          <p:spPr>
            <a:xfrm>
              <a:off x="8745267" y="1067685"/>
              <a:ext cx="1598283" cy="215444"/>
            </a:xfrm>
            <a:prstGeom prst="rect">
              <a:avLst/>
            </a:prstGeom>
            <a:noFill/>
          </p:spPr>
          <p:txBody>
            <a:bodyPr wrap="square" rtlCol="0">
              <a:spAutoFit/>
            </a:bodyPr>
            <a:lstStyle/>
            <a:p>
              <a:pPr algn="ctr"/>
              <a:r>
                <a:rPr lang="es-ES" sz="800" dirty="0">
                  <a:solidFill>
                    <a:srgbClr val="FFFFFF"/>
                  </a:solidFill>
                  <a:latin typeface="Malgun Gothic"/>
                  <a:cs typeface="Malgun Gothic"/>
                </a:rPr>
                <a:t>Puntos a corregir</a:t>
              </a:r>
              <a:endParaRPr lang="es-ES" sz="800" dirty="0">
                <a:latin typeface="Malgun Gothic"/>
                <a:cs typeface="Malgun Gothic"/>
              </a:endParaRPr>
            </a:p>
          </p:txBody>
        </p:sp>
        <p:sp>
          <p:nvSpPr>
            <p:cNvPr id="54" name="TextBox 53">
              <a:extLst>
                <a:ext uri="{FF2B5EF4-FFF2-40B4-BE49-F238E27FC236}">
                  <a16:creationId xmlns:a16="http://schemas.microsoft.com/office/drawing/2014/main" id="{EACF95A9-3724-4E85-B8E9-FA807F7AEB29}"/>
                </a:ext>
              </a:extLst>
            </p:cNvPr>
            <p:cNvSpPr txBox="1"/>
            <p:nvPr/>
          </p:nvSpPr>
          <p:spPr>
            <a:xfrm>
              <a:off x="6223062" y="1346164"/>
              <a:ext cx="815715" cy="461665"/>
            </a:xfrm>
            <a:prstGeom prst="rect">
              <a:avLst/>
            </a:prstGeom>
            <a:noFill/>
          </p:spPr>
          <p:txBody>
            <a:bodyPr wrap="square" rtlCol="0">
              <a:spAutoFit/>
            </a:bodyPr>
            <a:lstStyle/>
            <a:p>
              <a:pPr algn="ctr"/>
              <a:r>
                <a:rPr lang="es-ES" sz="800" dirty="0">
                  <a:solidFill>
                    <a:schemeClr val="bg1"/>
                  </a:solidFill>
                  <a:latin typeface="Malgun Gothic" panose="020B0503020000020004" pitchFamily="34" charset="-127"/>
                  <a:ea typeface="Malgun Gothic" panose="020B0503020000020004" pitchFamily="34" charset="-127"/>
                </a:rPr>
                <a:t>Después de levantar por la mañana</a:t>
              </a:r>
            </a:p>
          </p:txBody>
        </p:sp>
        <p:sp>
          <p:nvSpPr>
            <p:cNvPr id="172" name="TextBox 171">
              <a:extLst>
                <a:ext uri="{FF2B5EF4-FFF2-40B4-BE49-F238E27FC236}">
                  <a16:creationId xmlns:a16="http://schemas.microsoft.com/office/drawing/2014/main" id="{4B0341A2-BB0B-41CD-ACE1-F6D80FC882A6}"/>
                </a:ext>
              </a:extLst>
            </p:cNvPr>
            <p:cNvSpPr txBox="1"/>
            <p:nvPr/>
          </p:nvSpPr>
          <p:spPr>
            <a:xfrm>
              <a:off x="6230669" y="1943100"/>
              <a:ext cx="843231" cy="215444"/>
            </a:xfrm>
            <a:prstGeom prst="rect">
              <a:avLst/>
            </a:prstGeom>
            <a:noFill/>
          </p:spPr>
          <p:txBody>
            <a:bodyPr wrap="square" rtlCol="0">
              <a:spAutoFit/>
            </a:bodyPr>
            <a:lstStyle/>
            <a:p>
              <a:pPr algn="ctr"/>
              <a:r>
                <a:rPr lang="es-ES" sz="800" dirty="0">
                  <a:solidFill>
                    <a:schemeClr val="bg1"/>
                  </a:solidFill>
                  <a:latin typeface="Malgun Gothic" panose="020B0503020000020004" pitchFamily="34" charset="-127"/>
                  <a:ea typeface="Malgun Gothic" panose="020B0503020000020004" pitchFamily="34" charset="-127"/>
                </a:rPr>
                <a:t>En el instituto</a:t>
              </a:r>
            </a:p>
          </p:txBody>
        </p:sp>
        <p:sp>
          <p:nvSpPr>
            <p:cNvPr id="173" name="TextBox 172">
              <a:extLst>
                <a:ext uri="{FF2B5EF4-FFF2-40B4-BE49-F238E27FC236}">
                  <a16:creationId xmlns:a16="http://schemas.microsoft.com/office/drawing/2014/main" id="{ED2CEC2E-97D0-46ED-9CE7-ADF22C3A314E}"/>
                </a:ext>
              </a:extLst>
            </p:cNvPr>
            <p:cNvSpPr txBox="1"/>
            <p:nvPr/>
          </p:nvSpPr>
          <p:spPr>
            <a:xfrm>
              <a:off x="6235700" y="2413456"/>
              <a:ext cx="800150" cy="215444"/>
            </a:xfrm>
            <a:prstGeom prst="rect">
              <a:avLst/>
            </a:prstGeom>
            <a:noFill/>
          </p:spPr>
          <p:txBody>
            <a:bodyPr wrap="square" rtlCol="0">
              <a:spAutoFit/>
            </a:bodyPr>
            <a:lstStyle/>
            <a:p>
              <a:pPr algn="ctr"/>
              <a:r>
                <a:rPr lang="es-ES" sz="800" dirty="0">
                  <a:solidFill>
                    <a:schemeClr val="bg1"/>
                  </a:solidFill>
                  <a:latin typeface="Malgun Gothic" panose="020B0503020000020004" pitchFamily="34" charset="-127"/>
                  <a:ea typeface="Malgun Gothic" panose="020B0503020000020004" pitchFamily="34" charset="-127"/>
                </a:rPr>
                <a:t>En el hogar</a:t>
              </a:r>
            </a:p>
          </p:txBody>
        </p:sp>
        <p:sp>
          <p:nvSpPr>
            <p:cNvPr id="174" name="TextBox 173">
              <a:extLst>
                <a:ext uri="{FF2B5EF4-FFF2-40B4-BE49-F238E27FC236}">
                  <a16:creationId xmlns:a16="http://schemas.microsoft.com/office/drawing/2014/main" id="{2388F4D8-EDFF-4BA0-9496-5C923624C48A}"/>
                </a:ext>
              </a:extLst>
            </p:cNvPr>
            <p:cNvSpPr txBox="1"/>
            <p:nvPr/>
          </p:nvSpPr>
          <p:spPr>
            <a:xfrm>
              <a:off x="6229464" y="2823746"/>
              <a:ext cx="801879" cy="338554"/>
            </a:xfrm>
            <a:prstGeom prst="rect">
              <a:avLst/>
            </a:prstGeom>
            <a:noFill/>
          </p:spPr>
          <p:txBody>
            <a:bodyPr wrap="square" rtlCol="0">
              <a:spAutoFit/>
            </a:bodyPr>
            <a:lstStyle/>
            <a:p>
              <a:pPr algn="ctr"/>
              <a:r>
                <a:rPr lang="es-ES" sz="800" dirty="0">
                  <a:solidFill>
                    <a:schemeClr val="bg1"/>
                  </a:solidFill>
                  <a:latin typeface="Malgun Gothic" panose="020B0503020000020004" pitchFamily="34" charset="-127"/>
                  <a:ea typeface="Malgun Gothic" panose="020B0503020000020004" pitchFamily="34" charset="-127"/>
                </a:rPr>
                <a:t>Antes de acostarse</a:t>
              </a: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 name="그룹 214">
            <a:extLst>
              <a:ext uri="{FF2B5EF4-FFF2-40B4-BE49-F238E27FC236}">
                <a16:creationId xmlns:a16="http://schemas.microsoft.com/office/drawing/2014/main" id="{35F4B470-BF29-45CD-8648-B4DB6FC4FB6D}"/>
              </a:ext>
            </a:extLst>
          </p:cNvPr>
          <p:cNvGrpSpPr/>
          <p:nvPr/>
        </p:nvGrpSpPr>
        <p:grpSpPr>
          <a:xfrm>
            <a:off x="0" y="-12"/>
            <a:ext cx="10943996" cy="7992008"/>
            <a:chOff x="0" y="-12"/>
            <a:chExt cx="10943996" cy="7992008"/>
          </a:xfrm>
        </p:grpSpPr>
        <p:sp>
          <p:nvSpPr>
            <p:cNvPr id="211" name="object 211"/>
            <p:cNvSpPr/>
            <p:nvPr/>
          </p:nvSpPr>
          <p:spPr>
            <a:xfrm>
              <a:off x="5616003" y="0"/>
              <a:ext cx="5211000" cy="7991995"/>
            </a:xfrm>
            <a:custGeom>
              <a:avLst/>
              <a:gdLst/>
              <a:ahLst/>
              <a:cxnLst/>
              <a:rect l="l" t="t" r="r" b="b"/>
              <a:pathLst>
                <a:path w="5211000" h="7991995">
                  <a:moveTo>
                    <a:pt x="0" y="7991995"/>
                  </a:moveTo>
                  <a:lnTo>
                    <a:pt x="5211000" y="7991995"/>
                  </a:lnTo>
                  <a:lnTo>
                    <a:pt x="5211000" y="0"/>
                  </a:lnTo>
                  <a:lnTo>
                    <a:pt x="0" y="0"/>
                  </a:lnTo>
                  <a:lnTo>
                    <a:pt x="0" y="7991995"/>
                  </a:lnTo>
                  <a:close/>
                </a:path>
              </a:pathLst>
            </a:custGeom>
            <a:solidFill>
              <a:srgbClr val="C6EAFB"/>
            </a:solidFill>
          </p:spPr>
          <p:txBody>
            <a:bodyPr wrap="square" lIns="0" tIns="0" rIns="0" bIns="0" rtlCol="0">
              <a:noAutofit/>
            </a:bodyPr>
            <a:lstStyle/>
            <a:p>
              <a:endParaRPr/>
            </a:p>
          </p:txBody>
        </p:sp>
        <p:sp>
          <p:nvSpPr>
            <p:cNvPr id="151" name="object 151"/>
            <p:cNvSpPr/>
            <p:nvPr/>
          </p:nvSpPr>
          <p:spPr>
            <a:xfrm>
              <a:off x="116992" y="0"/>
              <a:ext cx="5211013" cy="7991995"/>
            </a:xfrm>
            <a:custGeom>
              <a:avLst/>
              <a:gdLst/>
              <a:ahLst/>
              <a:cxnLst/>
              <a:rect l="l" t="t" r="r" b="b"/>
              <a:pathLst>
                <a:path w="5211013" h="7991995">
                  <a:moveTo>
                    <a:pt x="0" y="7991995"/>
                  </a:moveTo>
                  <a:lnTo>
                    <a:pt x="5211013" y="7991995"/>
                  </a:lnTo>
                  <a:lnTo>
                    <a:pt x="5211013" y="0"/>
                  </a:lnTo>
                  <a:lnTo>
                    <a:pt x="0" y="0"/>
                  </a:lnTo>
                  <a:lnTo>
                    <a:pt x="0" y="7991995"/>
                  </a:lnTo>
                  <a:close/>
                </a:path>
              </a:pathLst>
            </a:custGeom>
            <a:solidFill>
              <a:srgbClr val="C6EAFB"/>
            </a:solidFill>
          </p:spPr>
          <p:txBody>
            <a:bodyPr wrap="square" lIns="0" tIns="0" rIns="0" bIns="0" rtlCol="0">
              <a:noAutofit/>
            </a:bodyPr>
            <a:lstStyle/>
            <a:p>
              <a:endParaRPr/>
            </a:p>
          </p:txBody>
        </p:sp>
        <p:sp>
          <p:nvSpPr>
            <p:cNvPr id="152" name="object 152"/>
            <p:cNvSpPr/>
            <p:nvPr/>
          </p:nvSpPr>
          <p:spPr>
            <a:xfrm>
              <a:off x="0"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8DD7F7"/>
            </a:solidFill>
          </p:spPr>
          <p:txBody>
            <a:bodyPr wrap="square" lIns="0" tIns="0" rIns="0" bIns="0" rtlCol="0">
              <a:noAutofit/>
            </a:bodyPr>
            <a:lstStyle/>
            <a:p>
              <a:endParaRPr/>
            </a:p>
          </p:txBody>
        </p:sp>
        <p:sp>
          <p:nvSpPr>
            <p:cNvPr id="153" name="object 153"/>
            <p:cNvSpPr/>
            <p:nvPr/>
          </p:nvSpPr>
          <p:spPr>
            <a:xfrm>
              <a:off x="249900" y="323996"/>
              <a:ext cx="4823993" cy="7344003"/>
            </a:xfrm>
            <a:custGeom>
              <a:avLst/>
              <a:gdLst/>
              <a:ahLst/>
              <a:cxnLst/>
              <a:rect l="l" t="t" r="r" b="b"/>
              <a:pathLst>
                <a:path w="4823993"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593" y="7344003"/>
                  </a:lnTo>
                  <a:lnTo>
                    <a:pt x="4671593" y="7242403"/>
                  </a:lnTo>
                  <a:lnTo>
                    <a:pt x="4722393" y="7242403"/>
                  </a:lnTo>
                  <a:lnTo>
                    <a:pt x="4722393" y="7191603"/>
                  </a:lnTo>
                  <a:lnTo>
                    <a:pt x="4823993" y="7191603"/>
                  </a:lnTo>
                  <a:lnTo>
                    <a:pt x="4823993" y="152400"/>
                  </a:lnTo>
                  <a:lnTo>
                    <a:pt x="4722393" y="152400"/>
                  </a:lnTo>
                  <a:lnTo>
                    <a:pt x="4722393" y="101600"/>
                  </a:lnTo>
                  <a:lnTo>
                    <a:pt x="4671593" y="101600"/>
                  </a:lnTo>
                  <a:lnTo>
                    <a:pt x="4671593" y="0"/>
                  </a:lnTo>
                  <a:lnTo>
                    <a:pt x="152400" y="0"/>
                  </a:lnTo>
                  <a:close/>
                </a:path>
              </a:pathLst>
            </a:custGeom>
            <a:solidFill>
              <a:srgbClr val="FFFFFF"/>
            </a:solidFill>
          </p:spPr>
          <p:txBody>
            <a:bodyPr wrap="square" lIns="0" tIns="0" rIns="0" bIns="0" rtlCol="0">
              <a:noAutofit/>
            </a:bodyPr>
            <a:lstStyle/>
            <a:p>
              <a:endParaRPr/>
            </a:p>
          </p:txBody>
        </p:sp>
        <p:sp>
          <p:nvSpPr>
            <p:cNvPr id="154" name="object 154"/>
            <p:cNvSpPr/>
            <p:nvPr/>
          </p:nvSpPr>
          <p:spPr>
            <a:xfrm>
              <a:off x="4972293"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5" name="object 155"/>
            <p:cNvSpPr/>
            <p:nvPr/>
          </p:nvSpPr>
          <p:spPr>
            <a:xfrm>
              <a:off x="4972293"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6" name="object 156"/>
            <p:cNvSpPr/>
            <p:nvPr/>
          </p:nvSpPr>
          <p:spPr>
            <a:xfrm>
              <a:off x="300700"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7" name="object 157"/>
            <p:cNvSpPr/>
            <p:nvPr/>
          </p:nvSpPr>
          <p:spPr>
            <a:xfrm>
              <a:off x="300700"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8" name="object 158"/>
            <p:cNvSpPr/>
            <p:nvPr/>
          </p:nvSpPr>
          <p:spPr>
            <a:xfrm>
              <a:off x="5328005" y="-12"/>
              <a:ext cx="287997" cy="7992008"/>
            </a:xfrm>
            <a:custGeom>
              <a:avLst/>
              <a:gdLst/>
              <a:ahLst/>
              <a:cxnLst/>
              <a:rect l="l" t="t" r="r" b="b"/>
              <a:pathLst>
                <a:path w="287997" h="7992008">
                  <a:moveTo>
                    <a:pt x="287997" y="12"/>
                  </a:moveTo>
                  <a:lnTo>
                    <a:pt x="0" y="12"/>
                  </a:lnTo>
                  <a:lnTo>
                    <a:pt x="0" y="7992008"/>
                  </a:lnTo>
                  <a:lnTo>
                    <a:pt x="287997" y="7992008"/>
                  </a:lnTo>
                  <a:lnTo>
                    <a:pt x="287997" y="12"/>
                  </a:lnTo>
                  <a:close/>
                </a:path>
              </a:pathLst>
            </a:custGeom>
            <a:solidFill>
              <a:srgbClr val="8DD7F7"/>
            </a:solidFill>
          </p:spPr>
          <p:txBody>
            <a:bodyPr wrap="square" lIns="0" tIns="0" rIns="0" bIns="0" rtlCol="0">
              <a:noAutofit/>
            </a:bodyPr>
            <a:lstStyle/>
            <a:p>
              <a:endParaRPr/>
            </a:p>
          </p:txBody>
        </p:sp>
        <p:sp>
          <p:nvSpPr>
            <p:cNvPr id="159" name="object 159"/>
            <p:cNvSpPr/>
            <p:nvPr/>
          </p:nvSpPr>
          <p:spPr>
            <a:xfrm>
              <a:off x="546406" y="38820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60" name="object 160"/>
            <p:cNvSpPr/>
            <p:nvPr/>
          </p:nvSpPr>
          <p:spPr>
            <a:xfrm>
              <a:off x="546406" y="38820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61" name="object 161"/>
            <p:cNvSpPr/>
            <p:nvPr/>
          </p:nvSpPr>
          <p:spPr>
            <a:xfrm>
              <a:off x="2761900" y="3882035"/>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62" name="object 162"/>
            <p:cNvSpPr/>
            <p:nvPr/>
          </p:nvSpPr>
          <p:spPr>
            <a:xfrm>
              <a:off x="2761900" y="3882035"/>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63" name="object 163"/>
            <p:cNvSpPr/>
            <p:nvPr/>
          </p:nvSpPr>
          <p:spPr>
            <a:xfrm>
              <a:off x="748899" y="42642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4" name="object 164"/>
            <p:cNvSpPr/>
            <p:nvPr/>
          </p:nvSpPr>
          <p:spPr>
            <a:xfrm>
              <a:off x="748899" y="45214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5" name="object 165"/>
            <p:cNvSpPr/>
            <p:nvPr/>
          </p:nvSpPr>
          <p:spPr>
            <a:xfrm>
              <a:off x="2964394" y="42642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6" name="object 166"/>
            <p:cNvSpPr/>
            <p:nvPr/>
          </p:nvSpPr>
          <p:spPr>
            <a:xfrm>
              <a:off x="2964394" y="45214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7" name="object 167"/>
            <p:cNvSpPr/>
            <p:nvPr/>
          </p:nvSpPr>
          <p:spPr>
            <a:xfrm>
              <a:off x="748899" y="47895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8" name="object 168"/>
            <p:cNvSpPr/>
            <p:nvPr/>
          </p:nvSpPr>
          <p:spPr>
            <a:xfrm>
              <a:off x="2964394" y="47895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9" name="object 169"/>
            <p:cNvSpPr/>
            <p:nvPr/>
          </p:nvSpPr>
          <p:spPr>
            <a:xfrm>
              <a:off x="748899" y="50466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0" name="object 170"/>
            <p:cNvSpPr/>
            <p:nvPr/>
          </p:nvSpPr>
          <p:spPr>
            <a:xfrm>
              <a:off x="2964394" y="50466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1" name="object 171"/>
            <p:cNvSpPr/>
            <p:nvPr/>
          </p:nvSpPr>
          <p:spPr>
            <a:xfrm>
              <a:off x="307803" y="36575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72" name="object 172"/>
            <p:cNvSpPr/>
            <p:nvPr/>
          </p:nvSpPr>
          <p:spPr>
            <a:xfrm>
              <a:off x="349954" y="36997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73" name="object 173"/>
            <p:cNvSpPr/>
            <p:nvPr/>
          </p:nvSpPr>
          <p:spPr>
            <a:xfrm>
              <a:off x="389705" y="37394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4"/>
                  </a:lnTo>
                  <a:lnTo>
                    <a:pt x="350107" y="147132"/>
                  </a:lnTo>
                  <a:lnTo>
                    <a:pt x="347186" y="133124"/>
                  </a:lnTo>
                  <a:lnTo>
                    <a:pt x="343180" y="119546"/>
                  </a:lnTo>
                  <a:lnTo>
                    <a:pt x="338137" y="106447"/>
                  </a:lnTo>
                  <a:lnTo>
                    <a:pt x="332105" y="93875"/>
                  </a:lnTo>
                  <a:lnTo>
                    <a:pt x="325132" y="81878"/>
                  </a:lnTo>
                  <a:lnTo>
                    <a:pt x="317266" y="70504"/>
                  </a:lnTo>
                  <a:lnTo>
                    <a:pt x="308554" y="59801"/>
                  </a:lnTo>
                  <a:lnTo>
                    <a:pt x="299046" y="49817"/>
                  </a:lnTo>
                  <a:lnTo>
                    <a:pt x="288788" y="40600"/>
                  </a:lnTo>
                  <a:lnTo>
                    <a:pt x="277829" y="32198"/>
                  </a:lnTo>
                  <a:lnTo>
                    <a:pt x="266217" y="24659"/>
                  </a:lnTo>
                  <a:lnTo>
                    <a:pt x="253999" y="18031"/>
                  </a:lnTo>
                  <a:lnTo>
                    <a:pt x="241225" y="12363"/>
                  </a:lnTo>
                  <a:lnTo>
                    <a:pt x="227941" y="7701"/>
                  </a:lnTo>
                  <a:lnTo>
                    <a:pt x="214195" y="4094"/>
                  </a:lnTo>
                  <a:lnTo>
                    <a:pt x="200037" y="1591"/>
                  </a:lnTo>
                  <a:lnTo>
                    <a:pt x="185513" y="239"/>
                  </a:lnTo>
                  <a:lnTo>
                    <a:pt x="176250" y="0"/>
                  </a:lnTo>
                  <a:lnTo>
                    <a:pt x="161522" y="606"/>
                  </a:lnTo>
                  <a:lnTo>
                    <a:pt x="147129" y="2394"/>
                  </a:lnTo>
                  <a:lnTo>
                    <a:pt x="133119" y="5315"/>
                  </a:lnTo>
                  <a:lnTo>
                    <a:pt x="119541" y="9321"/>
                  </a:lnTo>
                  <a:lnTo>
                    <a:pt x="106442" y="14365"/>
                  </a:lnTo>
                  <a:lnTo>
                    <a:pt x="93869" y="20397"/>
                  </a:lnTo>
                  <a:lnTo>
                    <a:pt x="81872" y="27371"/>
                  </a:lnTo>
                  <a:lnTo>
                    <a:pt x="70499" y="35238"/>
                  </a:lnTo>
                  <a:lnTo>
                    <a:pt x="59796" y="43950"/>
                  </a:lnTo>
                  <a:lnTo>
                    <a:pt x="49812" y="53459"/>
                  </a:lnTo>
                  <a:lnTo>
                    <a:pt x="40596" y="63718"/>
                  </a:lnTo>
                  <a:lnTo>
                    <a:pt x="32195" y="74677"/>
                  </a:lnTo>
                  <a:lnTo>
                    <a:pt x="24656" y="86289"/>
                  </a:lnTo>
                  <a:lnTo>
                    <a:pt x="18029" y="98507"/>
                  </a:lnTo>
                  <a:lnTo>
                    <a:pt x="12361" y="111281"/>
                  </a:lnTo>
                  <a:lnTo>
                    <a:pt x="7700" y="124564"/>
                  </a:lnTo>
                  <a:lnTo>
                    <a:pt x="4094" y="138309"/>
                  </a:lnTo>
                  <a:lnTo>
                    <a:pt x="1591" y="152466"/>
                  </a:lnTo>
                  <a:lnTo>
                    <a:pt x="239" y="166988"/>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74" name="object 174"/>
            <p:cNvSpPr/>
            <p:nvPr/>
          </p:nvSpPr>
          <p:spPr>
            <a:xfrm>
              <a:off x="546406" y="590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75" name="object 175"/>
            <p:cNvSpPr/>
            <p:nvPr/>
          </p:nvSpPr>
          <p:spPr>
            <a:xfrm>
              <a:off x="546406" y="590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76" name="object 176"/>
            <p:cNvSpPr/>
            <p:nvPr/>
          </p:nvSpPr>
          <p:spPr>
            <a:xfrm>
              <a:off x="2761900" y="5906536"/>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77" name="object 177"/>
            <p:cNvSpPr/>
            <p:nvPr/>
          </p:nvSpPr>
          <p:spPr>
            <a:xfrm>
              <a:off x="2761900" y="5906536"/>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78" name="object 178"/>
            <p:cNvSpPr/>
            <p:nvPr/>
          </p:nvSpPr>
          <p:spPr>
            <a:xfrm>
              <a:off x="748899" y="628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9" name="object 179"/>
            <p:cNvSpPr/>
            <p:nvPr/>
          </p:nvSpPr>
          <p:spPr>
            <a:xfrm>
              <a:off x="748899" y="654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0" name="object 180"/>
            <p:cNvSpPr/>
            <p:nvPr/>
          </p:nvSpPr>
          <p:spPr>
            <a:xfrm>
              <a:off x="2964394" y="628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1" name="object 181"/>
            <p:cNvSpPr/>
            <p:nvPr/>
          </p:nvSpPr>
          <p:spPr>
            <a:xfrm>
              <a:off x="2964394" y="654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2" name="object 182"/>
            <p:cNvSpPr/>
            <p:nvPr/>
          </p:nvSpPr>
          <p:spPr>
            <a:xfrm>
              <a:off x="748899" y="681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3" name="object 183"/>
            <p:cNvSpPr/>
            <p:nvPr/>
          </p:nvSpPr>
          <p:spPr>
            <a:xfrm>
              <a:off x="2964394" y="681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4" name="object 184"/>
            <p:cNvSpPr/>
            <p:nvPr/>
          </p:nvSpPr>
          <p:spPr>
            <a:xfrm>
              <a:off x="748899" y="707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5" name="object 185"/>
            <p:cNvSpPr/>
            <p:nvPr/>
          </p:nvSpPr>
          <p:spPr>
            <a:xfrm>
              <a:off x="2964394" y="707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6" name="object 186"/>
            <p:cNvSpPr/>
            <p:nvPr/>
          </p:nvSpPr>
          <p:spPr>
            <a:xfrm>
              <a:off x="307803" y="5682065"/>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87" name="object 187"/>
            <p:cNvSpPr/>
            <p:nvPr/>
          </p:nvSpPr>
          <p:spPr>
            <a:xfrm>
              <a:off x="349954" y="572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88" name="object 188"/>
            <p:cNvSpPr/>
            <p:nvPr/>
          </p:nvSpPr>
          <p:spPr>
            <a:xfrm>
              <a:off x="389705" y="5763975"/>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89" name="object 189"/>
            <p:cNvSpPr/>
            <p:nvPr/>
          </p:nvSpPr>
          <p:spPr>
            <a:xfrm>
              <a:off x="465449" y="5955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190" name="object 190"/>
            <p:cNvSpPr/>
            <p:nvPr/>
          </p:nvSpPr>
          <p:spPr>
            <a:xfrm>
              <a:off x="828631" y="6670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39"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191" name="object 191"/>
            <p:cNvSpPr/>
            <p:nvPr/>
          </p:nvSpPr>
          <p:spPr>
            <a:xfrm>
              <a:off x="1132695" y="636217"/>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7" y="103950"/>
                  </a:lnTo>
                  <a:lnTo>
                    <a:pt x="8127" y="352489"/>
                  </a:lnTo>
                  <a:lnTo>
                    <a:pt x="11391" y="397968"/>
                  </a:lnTo>
                </a:path>
              </a:pathLst>
            </a:custGeom>
            <a:ln w="12699">
              <a:solidFill>
                <a:srgbClr val="939597"/>
              </a:solidFill>
            </a:ln>
          </p:spPr>
          <p:txBody>
            <a:bodyPr wrap="square" lIns="0" tIns="0" rIns="0" bIns="0" rtlCol="0">
              <a:noAutofit/>
            </a:bodyPr>
            <a:lstStyle/>
            <a:p>
              <a:endParaRPr/>
            </a:p>
          </p:txBody>
        </p:sp>
        <p:sp>
          <p:nvSpPr>
            <p:cNvPr id="192" name="object 192"/>
            <p:cNvSpPr/>
            <p:nvPr/>
          </p:nvSpPr>
          <p:spPr>
            <a:xfrm>
              <a:off x="1138384" y="646188"/>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193" name="object 193"/>
            <p:cNvSpPr/>
            <p:nvPr/>
          </p:nvSpPr>
          <p:spPr>
            <a:xfrm>
              <a:off x="484982" y="626198"/>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194" name="object 194"/>
            <p:cNvSpPr/>
            <p:nvPr/>
          </p:nvSpPr>
          <p:spPr>
            <a:xfrm>
              <a:off x="494748" y="10341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195" name="object 195"/>
            <p:cNvSpPr/>
            <p:nvPr/>
          </p:nvSpPr>
          <p:spPr>
            <a:xfrm>
              <a:off x="546406" y="1871863"/>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96" name="object 196"/>
            <p:cNvSpPr/>
            <p:nvPr/>
          </p:nvSpPr>
          <p:spPr>
            <a:xfrm>
              <a:off x="546406" y="1871863"/>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97" name="object 197"/>
            <p:cNvSpPr/>
            <p:nvPr/>
          </p:nvSpPr>
          <p:spPr>
            <a:xfrm>
              <a:off x="2761900" y="1871863"/>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98" name="object 198"/>
            <p:cNvSpPr/>
            <p:nvPr/>
          </p:nvSpPr>
          <p:spPr>
            <a:xfrm>
              <a:off x="2761900" y="1871863"/>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99" name="object 199"/>
            <p:cNvSpPr/>
            <p:nvPr/>
          </p:nvSpPr>
          <p:spPr>
            <a:xfrm>
              <a:off x="748899" y="2254096"/>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0" name="object 200"/>
            <p:cNvSpPr/>
            <p:nvPr/>
          </p:nvSpPr>
          <p:spPr>
            <a:xfrm>
              <a:off x="748899" y="25112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1" name="object 201"/>
            <p:cNvSpPr/>
            <p:nvPr/>
          </p:nvSpPr>
          <p:spPr>
            <a:xfrm>
              <a:off x="2964394" y="2254096"/>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2" name="object 202"/>
            <p:cNvSpPr/>
            <p:nvPr/>
          </p:nvSpPr>
          <p:spPr>
            <a:xfrm>
              <a:off x="2964394" y="25112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3" name="object 203"/>
            <p:cNvSpPr/>
            <p:nvPr/>
          </p:nvSpPr>
          <p:spPr>
            <a:xfrm>
              <a:off x="748899" y="27793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4" name="object 204"/>
            <p:cNvSpPr/>
            <p:nvPr/>
          </p:nvSpPr>
          <p:spPr>
            <a:xfrm>
              <a:off x="2964394" y="27793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5" name="object 205"/>
            <p:cNvSpPr/>
            <p:nvPr/>
          </p:nvSpPr>
          <p:spPr>
            <a:xfrm>
              <a:off x="748899" y="303652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6" name="object 206"/>
            <p:cNvSpPr/>
            <p:nvPr/>
          </p:nvSpPr>
          <p:spPr>
            <a:xfrm>
              <a:off x="2964394" y="303652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7" name="object 207"/>
            <p:cNvSpPr/>
            <p:nvPr/>
          </p:nvSpPr>
          <p:spPr>
            <a:xfrm>
              <a:off x="307803" y="1647391"/>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208" name="object 208"/>
            <p:cNvSpPr/>
            <p:nvPr/>
          </p:nvSpPr>
          <p:spPr>
            <a:xfrm>
              <a:off x="349954" y="1689549"/>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209" name="object 209"/>
            <p:cNvSpPr/>
            <p:nvPr/>
          </p:nvSpPr>
          <p:spPr>
            <a:xfrm>
              <a:off x="389705" y="1729301"/>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210" name="object 210"/>
            <p:cNvSpPr/>
            <p:nvPr/>
          </p:nvSpPr>
          <p:spPr>
            <a:xfrm>
              <a:off x="121752" y="7488001"/>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79" name="object 79"/>
            <p:cNvSpPr/>
            <p:nvPr/>
          </p:nvSpPr>
          <p:spPr>
            <a:xfrm>
              <a:off x="10827004"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6DCFF6"/>
            </a:solidFill>
          </p:spPr>
          <p:txBody>
            <a:bodyPr wrap="square" lIns="0" tIns="0" rIns="0" bIns="0" rtlCol="0">
              <a:noAutofit/>
            </a:bodyPr>
            <a:lstStyle/>
            <a:p>
              <a:endParaRPr/>
            </a:p>
          </p:txBody>
        </p:sp>
        <p:sp>
          <p:nvSpPr>
            <p:cNvPr id="80" name="object 80"/>
            <p:cNvSpPr/>
            <p:nvPr/>
          </p:nvSpPr>
          <p:spPr>
            <a:xfrm>
              <a:off x="5855299"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81" name="object 81"/>
            <p:cNvSpPr/>
            <p:nvPr/>
          </p:nvSpPr>
          <p:spPr>
            <a:xfrm>
              <a:off x="10577705"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2" name="object 82"/>
            <p:cNvSpPr/>
            <p:nvPr/>
          </p:nvSpPr>
          <p:spPr>
            <a:xfrm>
              <a:off x="10577705"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3" name="object 83"/>
            <p:cNvSpPr/>
            <p:nvPr/>
          </p:nvSpPr>
          <p:spPr>
            <a:xfrm>
              <a:off x="5906099"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4" name="object 84"/>
            <p:cNvSpPr/>
            <p:nvPr/>
          </p:nvSpPr>
          <p:spPr>
            <a:xfrm>
              <a:off x="5906099"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5" name="object 85"/>
            <p:cNvSpPr/>
            <p:nvPr/>
          </p:nvSpPr>
          <p:spPr>
            <a:xfrm>
              <a:off x="5855401"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86" name="object 86"/>
            <p:cNvSpPr/>
            <p:nvPr/>
          </p:nvSpPr>
          <p:spPr>
            <a:xfrm>
              <a:off x="10577807"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7" name="object 87"/>
            <p:cNvSpPr/>
            <p:nvPr/>
          </p:nvSpPr>
          <p:spPr>
            <a:xfrm>
              <a:off x="10577807"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8" name="object 88"/>
            <p:cNvSpPr/>
            <p:nvPr/>
          </p:nvSpPr>
          <p:spPr>
            <a:xfrm>
              <a:off x="5906201"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9" name="object 89"/>
            <p:cNvSpPr/>
            <p:nvPr/>
          </p:nvSpPr>
          <p:spPr>
            <a:xfrm>
              <a:off x="5906201"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90" name="object 90"/>
            <p:cNvSpPr/>
            <p:nvPr/>
          </p:nvSpPr>
          <p:spPr>
            <a:xfrm>
              <a:off x="6180021"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91" name="object 91"/>
            <p:cNvSpPr/>
            <p:nvPr/>
          </p:nvSpPr>
          <p:spPr>
            <a:xfrm>
              <a:off x="6180021"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92" name="object 92"/>
            <p:cNvSpPr/>
            <p:nvPr/>
          </p:nvSpPr>
          <p:spPr>
            <a:xfrm>
              <a:off x="8395516"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93" name="object 93"/>
            <p:cNvSpPr/>
            <p:nvPr/>
          </p:nvSpPr>
          <p:spPr>
            <a:xfrm>
              <a:off x="8395516"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94" name="object 94"/>
            <p:cNvSpPr/>
            <p:nvPr/>
          </p:nvSpPr>
          <p:spPr>
            <a:xfrm>
              <a:off x="6382515" y="1032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5" name="object 95"/>
            <p:cNvSpPr/>
            <p:nvPr/>
          </p:nvSpPr>
          <p:spPr>
            <a:xfrm>
              <a:off x="6382515" y="1289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6" name="object 96"/>
            <p:cNvSpPr/>
            <p:nvPr/>
          </p:nvSpPr>
          <p:spPr>
            <a:xfrm>
              <a:off x="8598010" y="1032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7" name="object 97"/>
            <p:cNvSpPr/>
            <p:nvPr/>
          </p:nvSpPr>
          <p:spPr>
            <a:xfrm>
              <a:off x="8598010" y="1289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8" name="object 98"/>
            <p:cNvSpPr/>
            <p:nvPr/>
          </p:nvSpPr>
          <p:spPr>
            <a:xfrm>
              <a:off x="6382515" y="1558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9" name="object 99"/>
            <p:cNvSpPr/>
            <p:nvPr/>
          </p:nvSpPr>
          <p:spPr>
            <a:xfrm>
              <a:off x="8598010" y="1558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0" name="object 100"/>
            <p:cNvSpPr/>
            <p:nvPr/>
          </p:nvSpPr>
          <p:spPr>
            <a:xfrm>
              <a:off x="6382515" y="1815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1" name="object 101"/>
            <p:cNvSpPr/>
            <p:nvPr/>
          </p:nvSpPr>
          <p:spPr>
            <a:xfrm>
              <a:off x="8598010" y="1815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2" name="object 102"/>
            <p:cNvSpPr/>
            <p:nvPr/>
          </p:nvSpPr>
          <p:spPr>
            <a:xfrm>
              <a:off x="5941420" y="426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03" name="object 103"/>
            <p:cNvSpPr/>
            <p:nvPr/>
          </p:nvSpPr>
          <p:spPr>
            <a:xfrm>
              <a:off x="5983571" y="468223"/>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04" name="object 104"/>
            <p:cNvSpPr/>
            <p:nvPr/>
          </p:nvSpPr>
          <p:spPr>
            <a:xfrm>
              <a:off x="6023322" y="507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05" name="object 105"/>
            <p:cNvSpPr/>
            <p:nvPr/>
          </p:nvSpPr>
          <p:spPr>
            <a:xfrm>
              <a:off x="6180021"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06" name="object 106"/>
            <p:cNvSpPr/>
            <p:nvPr/>
          </p:nvSpPr>
          <p:spPr>
            <a:xfrm>
              <a:off x="6180021"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07" name="object 107"/>
            <p:cNvSpPr/>
            <p:nvPr/>
          </p:nvSpPr>
          <p:spPr>
            <a:xfrm>
              <a:off x="8395516"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08" name="object 108"/>
            <p:cNvSpPr/>
            <p:nvPr/>
          </p:nvSpPr>
          <p:spPr>
            <a:xfrm>
              <a:off x="8395516"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09" name="object 109"/>
            <p:cNvSpPr/>
            <p:nvPr/>
          </p:nvSpPr>
          <p:spPr>
            <a:xfrm>
              <a:off x="6382515" y="28075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0" name="object 110"/>
            <p:cNvSpPr/>
            <p:nvPr/>
          </p:nvSpPr>
          <p:spPr>
            <a:xfrm>
              <a:off x="6382515" y="30647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1" name="object 111"/>
            <p:cNvSpPr/>
            <p:nvPr/>
          </p:nvSpPr>
          <p:spPr>
            <a:xfrm>
              <a:off x="8598010" y="28075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2" name="object 112"/>
            <p:cNvSpPr/>
            <p:nvPr/>
          </p:nvSpPr>
          <p:spPr>
            <a:xfrm>
              <a:off x="8598010" y="30647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3" name="object 113"/>
            <p:cNvSpPr/>
            <p:nvPr/>
          </p:nvSpPr>
          <p:spPr>
            <a:xfrm>
              <a:off x="6382515" y="33328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4" name="object 114"/>
            <p:cNvSpPr/>
            <p:nvPr/>
          </p:nvSpPr>
          <p:spPr>
            <a:xfrm>
              <a:off x="8598010" y="33328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5" name="object 115"/>
            <p:cNvSpPr/>
            <p:nvPr/>
          </p:nvSpPr>
          <p:spPr>
            <a:xfrm>
              <a:off x="6382515" y="35899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6" name="object 116"/>
            <p:cNvSpPr/>
            <p:nvPr/>
          </p:nvSpPr>
          <p:spPr>
            <a:xfrm>
              <a:off x="8598010" y="35899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7" name="object 117"/>
            <p:cNvSpPr/>
            <p:nvPr/>
          </p:nvSpPr>
          <p:spPr>
            <a:xfrm>
              <a:off x="5941420" y="22008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18" name="object 118"/>
            <p:cNvSpPr/>
            <p:nvPr/>
          </p:nvSpPr>
          <p:spPr>
            <a:xfrm>
              <a:off x="5983571" y="2243023"/>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19" name="object 119"/>
            <p:cNvSpPr/>
            <p:nvPr/>
          </p:nvSpPr>
          <p:spPr>
            <a:xfrm>
              <a:off x="6023322" y="2282775"/>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20" name="object 120"/>
            <p:cNvSpPr/>
            <p:nvPr/>
          </p:nvSpPr>
          <p:spPr>
            <a:xfrm>
              <a:off x="6180021"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21" name="object 121"/>
            <p:cNvSpPr/>
            <p:nvPr/>
          </p:nvSpPr>
          <p:spPr>
            <a:xfrm>
              <a:off x="6180021"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22" name="object 122"/>
            <p:cNvSpPr/>
            <p:nvPr/>
          </p:nvSpPr>
          <p:spPr>
            <a:xfrm>
              <a:off x="8395516"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23" name="object 123"/>
            <p:cNvSpPr/>
            <p:nvPr/>
          </p:nvSpPr>
          <p:spPr>
            <a:xfrm>
              <a:off x="8395516"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24" name="object 124"/>
            <p:cNvSpPr/>
            <p:nvPr/>
          </p:nvSpPr>
          <p:spPr>
            <a:xfrm>
              <a:off x="6382515" y="45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5" name="object 125"/>
            <p:cNvSpPr/>
            <p:nvPr/>
          </p:nvSpPr>
          <p:spPr>
            <a:xfrm>
              <a:off x="6382515" y="48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6" name="object 126"/>
            <p:cNvSpPr/>
            <p:nvPr/>
          </p:nvSpPr>
          <p:spPr>
            <a:xfrm>
              <a:off x="8598010" y="45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7" name="object 127"/>
            <p:cNvSpPr/>
            <p:nvPr/>
          </p:nvSpPr>
          <p:spPr>
            <a:xfrm>
              <a:off x="8598010" y="48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8" name="object 128"/>
            <p:cNvSpPr/>
            <p:nvPr/>
          </p:nvSpPr>
          <p:spPr>
            <a:xfrm>
              <a:off x="6382515" y="5104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9" name="object 129"/>
            <p:cNvSpPr/>
            <p:nvPr/>
          </p:nvSpPr>
          <p:spPr>
            <a:xfrm>
              <a:off x="8598010" y="5104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0" name="object 130"/>
            <p:cNvSpPr/>
            <p:nvPr/>
          </p:nvSpPr>
          <p:spPr>
            <a:xfrm>
              <a:off x="6382515" y="5361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1" name="object 131"/>
            <p:cNvSpPr/>
            <p:nvPr/>
          </p:nvSpPr>
          <p:spPr>
            <a:xfrm>
              <a:off x="8598010" y="5361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2" name="object 132"/>
            <p:cNvSpPr/>
            <p:nvPr/>
          </p:nvSpPr>
          <p:spPr>
            <a:xfrm>
              <a:off x="5941420" y="3972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33" name="object 133"/>
            <p:cNvSpPr/>
            <p:nvPr/>
          </p:nvSpPr>
          <p:spPr>
            <a:xfrm>
              <a:off x="5983571" y="401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34" name="object 134"/>
            <p:cNvSpPr/>
            <p:nvPr/>
          </p:nvSpPr>
          <p:spPr>
            <a:xfrm>
              <a:off x="6023322" y="4053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35" name="object 135"/>
            <p:cNvSpPr/>
            <p:nvPr/>
          </p:nvSpPr>
          <p:spPr>
            <a:xfrm>
              <a:off x="6180021"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36" name="object 136"/>
            <p:cNvSpPr/>
            <p:nvPr/>
          </p:nvSpPr>
          <p:spPr>
            <a:xfrm>
              <a:off x="6180021"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37" name="object 137"/>
            <p:cNvSpPr/>
            <p:nvPr/>
          </p:nvSpPr>
          <p:spPr>
            <a:xfrm>
              <a:off x="8395516"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38" name="object 138"/>
            <p:cNvSpPr/>
            <p:nvPr/>
          </p:nvSpPr>
          <p:spPr>
            <a:xfrm>
              <a:off x="8395516"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39" name="object 139"/>
            <p:cNvSpPr/>
            <p:nvPr/>
          </p:nvSpPr>
          <p:spPr>
            <a:xfrm>
              <a:off x="6382515" y="63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0" name="object 140"/>
            <p:cNvSpPr/>
            <p:nvPr/>
          </p:nvSpPr>
          <p:spPr>
            <a:xfrm>
              <a:off x="6382515" y="66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1" name="object 141"/>
            <p:cNvSpPr/>
            <p:nvPr/>
          </p:nvSpPr>
          <p:spPr>
            <a:xfrm>
              <a:off x="8598010" y="63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2" name="object 142"/>
            <p:cNvSpPr/>
            <p:nvPr/>
          </p:nvSpPr>
          <p:spPr>
            <a:xfrm>
              <a:off x="8598010" y="66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3" name="object 143"/>
            <p:cNvSpPr/>
            <p:nvPr/>
          </p:nvSpPr>
          <p:spPr>
            <a:xfrm>
              <a:off x="6382515" y="690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4" name="object 144"/>
            <p:cNvSpPr/>
            <p:nvPr/>
          </p:nvSpPr>
          <p:spPr>
            <a:xfrm>
              <a:off x="8598010" y="690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5" name="object 145"/>
            <p:cNvSpPr/>
            <p:nvPr/>
          </p:nvSpPr>
          <p:spPr>
            <a:xfrm>
              <a:off x="6382515" y="716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6" name="object 146"/>
            <p:cNvSpPr/>
            <p:nvPr/>
          </p:nvSpPr>
          <p:spPr>
            <a:xfrm>
              <a:off x="8598010" y="716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7" name="object 147"/>
            <p:cNvSpPr/>
            <p:nvPr/>
          </p:nvSpPr>
          <p:spPr>
            <a:xfrm>
              <a:off x="5941420" y="5772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48" name="object 148"/>
            <p:cNvSpPr/>
            <p:nvPr/>
          </p:nvSpPr>
          <p:spPr>
            <a:xfrm>
              <a:off x="5983571" y="581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49" name="object 149"/>
            <p:cNvSpPr/>
            <p:nvPr/>
          </p:nvSpPr>
          <p:spPr>
            <a:xfrm>
              <a:off x="6023322" y="5853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50" name="object 150"/>
            <p:cNvSpPr/>
            <p:nvPr/>
          </p:nvSpPr>
          <p:spPr>
            <a:xfrm>
              <a:off x="10462253" y="7488001"/>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78" name="object 78"/>
            <p:cNvSpPr txBox="1"/>
            <p:nvPr/>
          </p:nvSpPr>
          <p:spPr>
            <a:xfrm>
              <a:off x="6107116" y="531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X</a:t>
              </a:r>
              <a:endParaRPr sz="2000" dirty="0">
                <a:latin typeface="Malgun Gothic"/>
                <a:cs typeface="Malgun Gothic"/>
              </a:endParaRPr>
            </a:p>
          </p:txBody>
        </p:sp>
        <p:sp>
          <p:nvSpPr>
            <p:cNvPr id="74" name="object 74"/>
            <p:cNvSpPr txBox="1"/>
            <p:nvPr/>
          </p:nvSpPr>
          <p:spPr>
            <a:xfrm>
              <a:off x="6471916" y="779943"/>
              <a:ext cx="678184" cy="185983"/>
            </a:xfrm>
            <a:prstGeom prst="rect">
              <a:avLst/>
            </a:prstGeom>
          </p:spPr>
          <p:txBody>
            <a:bodyPr wrap="square" lIns="0" tIns="6635" rIns="0" bIns="0" rtlCol="0">
              <a:noAutofit/>
            </a:bodyPr>
            <a:lstStyle/>
            <a:p>
              <a:pPr marL="12700">
                <a:lnSpc>
                  <a:spcPts val="1045"/>
                </a:lnSpc>
              </a:pPr>
              <a:r>
                <a:rPr lang="es-ES" sz="900" spc="23" dirty="0">
                  <a:latin typeface="Malgun Gothic"/>
                  <a:cs typeface="Malgun Gothic"/>
                </a:rPr>
                <a:t>Hch 24:16</a:t>
              </a:r>
              <a:endParaRPr lang="es-ES" sz="900" dirty="0">
                <a:latin typeface="Malgun Gothic"/>
                <a:cs typeface="Malgun Gothic"/>
              </a:endParaRPr>
            </a:p>
          </p:txBody>
        </p:sp>
        <p:sp>
          <p:nvSpPr>
            <p:cNvPr id="71" name="object 71"/>
            <p:cNvSpPr txBox="1"/>
            <p:nvPr/>
          </p:nvSpPr>
          <p:spPr>
            <a:xfrm>
              <a:off x="473499" y="1752689"/>
              <a:ext cx="220979" cy="279400"/>
            </a:xfrm>
            <a:prstGeom prst="rect">
              <a:avLst/>
            </a:prstGeom>
          </p:spPr>
          <p:txBody>
            <a:bodyPr wrap="square" lIns="0" tIns="13906" rIns="0" bIns="0" rtlCol="0">
              <a:noAutofit/>
            </a:bodyPr>
            <a:lstStyle/>
            <a:p>
              <a:pPr marL="12700">
                <a:lnSpc>
                  <a:spcPts val="2190"/>
                </a:lnSpc>
              </a:pPr>
              <a:r>
                <a:rPr lang="es-ES" sz="2000" spc="-759" dirty="0">
                  <a:solidFill>
                    <a:srgbClr val="FFFFFF"/>
                  </a:solidFill>
                  <a:latin typeface="Malgun Gothic"/>
                  <a:cs typeface="Malgun Gothic"/>
                </a:rPr>
                <a:t>D</a:t>
              </a:r>
              <a:endParaRPr sz="2000" dirty="0">
                <a:latin typeface="Malgun Gothic"/>
                <a:cs typeface="Malgun Gothic"/>
              </a:endParaRPr>
            </a:p>
          </p:txBody>
        </p:sp>
        <p:sp>
          <p:nvSpPr>
            <p:cNvPr id="70" name="object 70"/>
            <p:cNvSpPr txBox="1"/>
            <p:nvPr/>
          </p:nvSpPr>
          <p:spPr>
            <a:xfrm>
              <a:off x="838296" y="2001238"/>
              <a:ext cx="596803" cy="186023"/>
            </a:xfrm>
            <a:prstGeom prst="rect">
              <a:avLst/>
            </a:prstGeom>
          </p:spPr>
          <p:txBody>
            <a:bodyPr wrap="square" lIns="0" tIns="6635" rIns="0" bIns="0" rtlCol="0">
              <a:noAutofit/>
            </a:bodyPr>
            <a:lstStyle/>
            <a:p>
              <a:pPr marL="12700">
                <a:lnSpc>
                  <a:spcPts val="1045"/>
                </a:lnSpc>
              </a:pPr>
              <a:r>
                <a:rPr lang="es-ES" sz="900" spc="26" dirty="0">
                  <a:latin typeface="Malgun Gothic"/>
                  <a:cs typeface="Malgun Gothic"/>
                </a:rPr>
                <a:t>Sal 16:8</a:t>
              </a:r>
              <a:endParaRPr lang="es-ES" sz="900" dirty="0">
                <a:latin typeface="Malgun Gothic"/>
                <a:cs typeface="Malgun Gothic"/>
              </a:endParaRPr>
            </a:p>
          </p:txBody>
        </p:sp>
        <p:sp>
          <p:nvSpPr>
            <p:cNvPr id="69" name="object 69"/>
            <p:cNvSpPr txBox="1"/>
            <p:nvPr/>
          </p:nvSpPr>
          <p:spPr>
            <a:xfrm>
              <a:off x="6107116" y="2306163"/>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J</a:t>
              </a:r>
              <a:endParaRPr sz="2000" dirty="0">
                <a:latin typeface="Malgun Gothic"/>
                <a:cs typeface="Malgun Gothic"/>
              </a:endParaRPr>
            </a:p>
          </p:txBody>
        </p:sp>
        <p:sp>
          <p:nvSpPr>
            <p:cNvPr id="68" name="object 68"/>
            <p:cNvSpPr txBox="1"/>
            <p:nvPr/>
          </p:nvSpPr>
          <p:spPr>
            <a:xfrm>
              <a:off x="6471916" y="2554793"/>
              <a:ext cx="678184" cy="161141"/>
            </a:xfrm>
            <a:prstGeom prst="rect">
              <a:avLst/>
            </a:prstGeom>
          </p:spPr>
          <p:txBody>
            <a:bodyPr wrap="square" lIns="0" tIns="6635" rIns="0" bIns="0" rtlCol="0">
              <a:noAutofit/>
            </a:bodyPr>
            <a:lstStyle/>
            <a:p>
              <a:pPr marL="12700">
                <a:lnSpc>
                  <a:spcPts val="1045"/>
                </a:lnSpc>
              </a:pPr>
              <a:r>
                <a:rPr lang="es-ES" sz="900" spc="11" dirty="0">
                  <a:latin typeface="Malgun Gothic"/>
                  <a:cs typeface="Malgun Gothic"/>
                </a:rPr>
                <a:t>1Co 15:58</a:t>
              </a:r>
              <a:endParaRPr lang="es-ES" sz="900" dirty="0">
                <a:latin typeface="Malgun Gothic"/>
                <a:cs typeface="Malgun Gothic"/>
              </a:endParaRPr>
            </a:p>
          </p:txBody>
        </p:sp>
        <p:sp>
          <p:nvSpPr>
            <p:cNvPr id="67" name="object 67"/>
            <p:cNvSpPr txBox="1"/>
            <p:nvPr/>
          </p:nvSpPr>
          <p:spPr>
            <a:xfrm>
              <a:off x="465450" y="3762863"/>
              <a:ext cx="276230" cy="279400"/>
            </a:xfrm>
            <a:prstGeom prst="rect">
              <a:avLst/>
            </a:prstGeom>
          </p:spPr>
          <p:txBody>
            <a:bodyPr wrap="square" lIns="0" tIns="13906" rIns="0" bIns="0" rtlCol="0">
              <a:noAutofit/>
            </a:bodyPr>
            <a:lstStyle/>
            <a:p>
              <a:pPr marL="12700">
                <a:lnSpc>
                  <a:spcPts val="2190"/>
                </a:lnSpc>
              </a:pPr>
              <a:r>
                <a:rPr lang="es-ES" sz="2000" spc="-759" dirty="0">
                  <a:solidFill>
                    <a:srgbClr val="FFFFFF"/>
                  </a:solidFill>
                  <a:latin typeface="Malgun Gothic"/>
                  <a:cs typeface="Malgun Gothic"/>
                </a:rPr>
                <a:t>L</a:t>
              </a:r>
              <a:endParaRPr sz="2000" dirty="0">
                <a:latin typeface="Malgun Gothic"/>
                <a:cs typeface="Malgun Gothic"/>
              </a:endParaRPr>
            </a:p>
          </p:txBody>
        </p:sp>
        <p:sp>
          <p:nvSpPr>
            <p:cNvPr id="66" name="object 66"/>
            <p:cNvSpPr txBox="1"/>
            <p:nvPr/>
          </p:nvSpPr>
          <p:spPr>
            <a:xfrm>
              <a:off x="838297" y="4011433"/>
              <a:ext cx="515509" cy="137133"/>
            </a:xfrm>
            <a:prstGeom prst="rect">
              <a:avLst/>
            </a:prstGeom>
          </p:spPr>
          <p:txBody>
            <a:bodyPr wrap="square" lIns="0" tIns="6635" rIns="0" bIns="0" rtlCol="0">
              <a:noAutofit/>
            </a:bodyPr>
            <a:lstStyle/>
            <a:p>
              <a:pPr marL="12700">
                <a:lnSpc>
                  <a:spcPts val="1045"/>
                </a:lnSpc>
              </a:pPr>
              <a:r>
                <a:rPr lang="es-ES" sz="900" spc="26" dirty="0">
                  <a:latin typeface="Malgun Gothic"/>
                  <a:cs typeface="Malgun Gothic"/>
                </a:rPr>
                <a:t>Sal 34:1</a:t>
              </a:r>
              <a:endParaRPr lang="es-ES" sz="900" dirty="0">
                <a:latin typeface="Malgun Gothic"/>
                <a:cs typeface="Malgun Gothic"/>
              </a:endParaRPr>
            </a:p>
          </p:txBody>
        </p:sp>
        <p:sp>
          <p:nvSpPr>
            <p:cNvPr id="65" name="object 65"/>
            <p:cNvSpPr txBox="1"/>
            <p:nvPr/>
          </p:nvSpPr>
          <p:spPr>
            <a:xfrm>
              <a:off x="6107116" y="4077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V</a:t>
              </a:r>
              <a:endParaRPr sz="2000" dirty="0">
                <a:latin typeface="Malgun Gothic"/>
                <a:cs typeface="Malgun Gothic"/>
              </a:endParaRPr>
            </a:p>
          </p:txBody>
        </p:sp>
        <p:sp>
          <p:nvSpPr>
            <p:cNvPr id="64" name="object 64"/>
            <p:cNvSpPr txBox="1"/>
            <p:nvPr/>
          </p:nvSpPr>
          <p:spPr>
            <a:xfrm>
              <a:off x="6471916" y="4325986"/>
              <a:ext cx="660404" cy="146953"/>
            </a:xfrm>
            <a:prstGeom prst="rect">
              <a:avLst/>
            </a:prstGeom>
          </p:spPr>
          <p:txBody>
            <a:bodyPr wrap="square" lIns="0" tIns="6635" rIns="0" bIns="0" rtlCol="0">
              <a:noAutofit/>
            </a:bodyPr>
            <a:lstStyle/>
            <a:p>
              <a:pPr marL="12700">
                <a:lnSpc>
                  <a:spcPts val="1045"/>
                </a:lnSpc>
              </a:pPr>
              <a:r>
                <a:rPr lang="es-ES" sz="900" spc="39" dirty="0">
                  <a:latin typeface="Malgun Gothic"/>
                  <a:cs typeface="Malgun Gothic"/>
                </a:rPr>
                <a:t>Ef 5:15~16</a:t>
              </a:r>
              <a:endParaRPr lang="es-ES" sz="900" dirty="0">
                <a:latin typeface="Malgun Gothic"/>
                <a:cs typeface="Malgun Gothic"/>
              </a:endParaRPr>
            </a:p>
          </p:txBody>
        </p:sp>
        <p:sp>
          <p:nvSpPr>
            <p:cNvPr id="63" name="object 63"/>
            <p:cNvSpPr txBox="1"/>
            <p:nvPr/>
          </p:nvSpPr>
          <p:spPr>
            <a:xfrm>
              <a:off x="444500" y="5787362"/>
              <a:ext cx="228600" cy="279400"/>
            </a:xfrm>
            <a:prstGeom prst="rect">
              <a:avLst/>
            </a:prstGeom>
          </p:spPr>
          <p:txBody>
            <a:bodyPr wrap="square" lIns="0" tIns="13906" rIns="0" bIns="0" rtlCol="0">
              <a:noAutofit/>
            </a:bodyPr>
            <a:lstStyle/>
            <a:p>
              <a:pPr marL="12700">
                <a:lnSpc>
                  <a:spcPts val="2190"/>
                </a:lnSpc>
              </a:pPr>
              <a:r>
                <a:rPr lang="es-ES" sz="2000" spc="-700" dirty="0">
                  <a:solidFill>
                    <a:srgbClr val="FFFFFF"/>
                  </a:solidFill>
                  <a:latin typeface="Malgun Gothic"/>
                  <a:cs typeface="Malgun Gothic"/>
                </a:rPr>
                <a:t>M</a:t>
              </a:r>
              <a:endParaRPr sz="2000" dirty="0">
                <a:latin typeface="Malgun Gothic"/>
                <a:cs typeface="Malgun Gothic"/>
              </a:endParaRPr>
            </a:p>
          </p:txBody>
        </p:sp>
        <p:sp>
          <p:nvSpPr>
            <p:cNvPr id="62" name="object 62"/>
            <p:cNvSpPr txBox="1"/>
            <p:nvPr/>
          </p:nvSpPr>
          <p:spPr>
            <a:xfrm>
              <a:off x="6107116" y="5877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S</a:t>
              </a:r>
              <a:endParaRPr sz="2000" dirty="0">
                <a:latin typeface="Malgun Gothic"/>
                <a:cs typeface="Malgun Gothic"/>
              </a:endParaRPr>
            </a:p>
          </p:txBody>
        </p:sp>
        <p:sp>
          <p:nvSpPr>
            <p:cNvPr id="61" name="object 61"/>
            <p:cNvSpPr txBox="1"/>
            <p:nvPr/>
          </p:nvSpPr>
          <p:spPr>
            <a:xfrm>
              <a:off x="838297" y="6035915"/>
              <a:ext cx="596802" cy="170560"/>
            </a:xfrm>
            <a:prstGeom prst="rect">
              <a:avLst/>
            </a:prstGeom>
          </p:spPr>
          <p:txBody>
            <a:bodyPr wrap="square" lIns="0" tIns="6635" rIns="0" bIns="0" rtlCol="0">
              <a:noAutofit/>
            </a:bodyPr>
            <a:lstStyle/>
            <a:p>
              <a:pPr marL="12700">
                <a:lnSpc>
                  <a:spcPts val="1045"/>
                </a:lnSpc>
              </a:pPr>
              <a:r>
                <a:rPr lang="es-ES" sz="900" spc="23" dirty="0">
                  <a:latin typeface="Malgun Gothic"/>
                  <a:cs typeface="Malgun Gothic"/>
                </a:rPr>
                <a:t>Sal 71:14</a:t>
              </a:r>
              <a:endParaRPr lang="es-ES" sz="900" dirty="0">
                <a:latin typeface="Malgun Gothic"/>
                <a:cs typeface="Malgun Gothic"/>
              </a:endParaRPr>
            </a:p>
          </p:txBody>
        </p:sp>
        <p:sp>
          <p:nvSpPr>
            <p:cNvPr id="60" name="object 60"/>
            <p:cNvSpPr txBox="1"/>
            <p:nvPr/>
          </p:nvSpPr>
          <p:spPr>
            <a:xfrm>
              <a:off x="6471916" y="6125982"/>
              <a:ext cx="809040" cy="162397"/>
            </a:xfrm>
            <a:prstGeom prst="rect">
              <a:avLst/>
            </a:prstGeom>
          </p:spPr>
          <p:txBody>
            <a:bodyPr wrap="square" lIns="0" tIns="6635" rIns="0" bIns="0" rtlCol="0">
              <a:noAutofit/>
            </a:bodyPr>
            <a:lstStyle/>
            <a:p>
              <a:pPr marL="12700">
                <a:lnSpc>
                  <a:spcPts val="1045"/>
                </a:lnSpc>
              </a:pPr>
              <a:r>
                <a:rPr lang="es-ES" sz="900" spc="12" dirty="0">
                  <a:latin typeface="Malgun Gothic"/>
                  <a:cs typeface="Malgun Gothic"/>
                </a:rPr>
                <a:t>2Ti 3:15</a:t>
              </a:r>
              <a:endParaRPr lang="es-ES" sz="900" dirty="0">
                <a:latin typeface="Malgun Gothic"/>
                <a:cs typeface="Malgun Gothic"/>
              </a:endParaRPr>
            </a:p>
          </p:txBody>
        </p:sp>
        <p:sp>
          <p:nvSpPr>
            <p:cNvPr id="59" name="object 59"/>
            <p:cNvSpPr txBox="1"/>
            <p:nvPr/>
          </p:nvSpPr>
          <p:spPr>
            <a:xfrm>
              <a:off x="190146" y="7594199"/>
              <a:ext cx="171450" cy="152400"/>
            </a:xfrm>
            <a:prstGeom prst="rect">
              <a:avLst/>
            </a:prstGeom>
          </p:spPr>
          <p:txBody>
            <a:bodyPr wrap="square" lIns="0" tIns="6985" rIns="0" bIns="0" rtlCol="0">
              <a:noAutofit/>
            </a:bodyPr>
            <a:lstStyle/>
            <a:p>
              <a:pPr marL="12700">
                <a:lnSpc>
                  <a:spcPts val="1100"/>
                </a:lnSpc>
              </a:pPr>
              <a:r>
                <a:rPr lang="es-ES" sz="1000" dirty="0">
                  <a:latin typeface="Times New Roman"/>
                  <a:cs typeface="Times New Roman"/>
                </a:rPr>
                <a:t>42</a:t>
              </a:r>
              <a:endParaRPr sz="1000" dirty="0">
                <a:latin typeface="Times New Roman"/>
                <a:cs typeface="Times New Roman"/>
              </a:endParaRPr>
            </a:p>
          </p:txBody>
        </p:sp>
        <p:sp>
          <p:nvSpPr>
            <p:cNvPr id="58" name="object 58"/>
            <p:cNvSpPr txBox="1"/>
            <p:nvPr/>
          </p:nvSpPr>
          <p:spPr>
            <a:xfrm>
              <a:off x="10526549" y="7603095"/>
              <a:ext cx="171450" cy="152400"/>
            </a:xfrm>
            <a:prstGeom prst="rect">
              <a:avLst/>
            </a:prstGeom>
          </p:spPr>
          <p:txBody>
            <a:bodyPr wrap="square" lIns="0" tIns="6762" rIns="0" bIns="0" rtlCol="0">
              <a:noAutofit/>
            </a:bodyPr>
            <a:lstStyle/>
            <a:p>
              <a:pPr marL="12700">
                <a:lnSpc>
                  <a:spcPts val="1065"/>
                </a:lnSpc>
              </a:pPr>
              <a:r>
                <a:rPr lang="es-ES" sz="1000" dirty="0">
                  <a:latin typeface="Times New Roman"/>
                  <a:cs typeface="Times New Roman"/>
                </a:rPr>
                <a:t>43</a:t>
              </a:r>
              <a:endParaRPr sz="1000" dirty="0">
                <a:latin typeface="Times New Roman"/>
                <a:cs typeface="Times New Roman"/>
              </a:endParaRPr>
            </a:p>
          </p:txBody>
        </p:sp>
        <p:sp>
          <p:nvSpPr>
            <p:cNvPr id="57" name="object 57"/>
            <p:cNvSpPr txBox="1"/>
            <p:nvPr/>
          </p:nvSpPr>
          <p:spPr>
            <a:xfrm>
              <a:off x="6382515" y="893069"/>
              <a:ext cx="1685798" cy="152400"/>
            </a:xfrm>
            <a:prstGeom prst="rect">
              <a:avLst/>
            </a:prstGeom>
          </p:spPr>
          <p:txBody>
            <a:bodyPr wrap="square" lIns="0" tIns="0" rIns="0" bIns="0" rtlCol="0">
              <a:noAutofit/>
            </a:bodyPr>
            <a:lstStyle/>
            <a:p>
              <a:pPr marL="25400">
                <a:lnSpc>
                  <a:spcPts val="1000"/>
                </a:lnSpc>
              </a:pPr>
              <a:endParaRPr sz="1000"/>
            </a:p>
          </p:txBody>
        </p:sp>
        <p:sp>
          <p:nvSpPr>
            <p:cNvPr id="56" name="object 56"/>
            <p:cNvSpPr txBox="1"/>
            <p:nvPr/>
          </p:nvSpPr>
          <p:spPr>
            <a:xfrm>
              <a:off x="8598010" y="893069"/>
              <a:ext cx="1685798" cy="152400"/>
            </a:xfrm>
            <a:prstGeom prst="rect">
              <a:avLst/>
            </a:prstGeom>
          </p:spPr>
          <p:txBody>
            <a:bodyPr wrap="square" lIns="0" tIns="0" rIns="0" bIns="0" rtlCol="0">
              <a:noAutofit/>
            </a:bodyPr>
            <a:lstStyle/>
            <a:p>
              <a:pPr marL="25400">
                <a:lnSpc>
                  <a:spcPts val="1000"/>
                </a:lnSpc>
              </a:pPr>
              <a:endParaRPr sz="1000"/>
            </a:p>
          </p:txBody>
        </p:sp>
        <p:sp>
          <p:nvSpPr>
            <p:cNvPr id="55" name="object 55"/>
            <p:cNvSpPr txBox="1"/>
            <p:nvPr/>
          </p:nvSpPr>
          <p:spPr>
            <a:xfrm>
              <a:off x="6382515" y="1150231"/>
              <a:ext cx="1685798" cy="152400"/>
            </a:xfrm>
            <a:prstGeom prst="rect">
              <a:avLst/>
            </a:prstGeom>
          </p:spPr>
          <p:txBody>
            <a:bodyPr wrap="square" lIns="0" tIns="0" rIns="0" bIns="0" rtlCol="0">
              <a:noAutofit/>
            </a:bodyPr>
            <a:lstStyle/>
            <a:p>
              <a:pPr marL="25400">
                <a:lnSpc>
                  <a:spcPts val="1000"/>
                </a:lnSpc>
              </a:pPr>
              <a:endParaRPr sz="1000"/>
            </a:p>
          </p:txBody>
        </p:sp>
        <p:sp>
          <p:nvSpPr>
            <p:cNvPr id="54" name="object 54"/>
            <p:cNvSpPr txBox="1"/>
            <p:nvPr/>
          </p:nvSpPr>
          <p:spPr>
            <a:xfrm>
              <a:off x="8598010" y="1150231"/>
              <a:ext cx="1685798" cy="152400"/>
            </a:xfrm>
            <a:prstGeom prst="rect">
              <a:avLst/>
            </a:prstGeom>
          </p:spPr>
          <p:txBody>
            <a:bodyPr wrap="square" lIns="0" tIns="0" rIns="0" bIns="0" rtlCol="0">
              <a:noAutofit/>
            </a:bodyPr>
            <a:lstStyle/>
            <a:p>
              <a:pPr marL="25400">
                <a:lnSpc>
                  <a:spcPts val="1000"/>
                </a:lnSpc>
              </a:pPr>
              <a:endParaRPr sz="1000"/>
            </a:p>
          </p:txBody>
        </p:sp>
        <p:sp>
          <p:nvSpPr>
            <p:cNvPr id="53" name="object 53"/>
            <p:cNvSpPr txBox="1"/>
            <p:nvPr/>
          </p:nvSpPr>
          <p:spPr>
            <a:xfrm>
              <a:off x="6382515" y="1418330"/>
              <a:ext cx="1685798" cy="152400"/>
            </a:xfrm>
            <a:prstGeom prst="rect">
              <a:avLst/>
            </a:prstGeom>
          </p:spPr>
          <p:txBody>
            <a:bodyPr wrap="square" lIns="0" tIns="0" rIns="0" bIns="0" rtlCol="0">
              <a:noAutofit/>
            </a:bodyPr>
            <a:lstStyle/>
            <a:p>
              <a:pPr marL="25400">
                <a:lnSpc>
                  <a:spcPts val="1000"/>
                </a:lnSpc>
              </a:pPr>
              <a:endParaRPr sz="1000"/>
            </a:p>
          </p:txBody>
        </p:sp>
        <p:sp>
          <p:nvSpPr>
            <p:cNvPr id="52" name="object 52"/>
            <p:cNvSpPr txBox="1"/>
            <p:nvPr/>
          </p:nvSpPr>
          <p:spPr>
            <a:xfrm>
              <a:off x="8598010" y="1418330"/>
              <a:ext cx="1685798" cy="152400"/>
            </a:xfrm>
            <a:prstGeom prst="rect">
              <a:avLst/>
            </a:prstGeom>
          </p:spPr>
          <p:txBody>
            <a:bodyPr wrap="square" lIns="0" tIns="0" rIns="0" bIns="0" rtlCol="0">
              <a:noAutofit/>
            </a:bodyPr>
            <a:lstStyle/>
            <a:p>
              <a:pPr marL="25400">
                <a:lnSpc>
                  <a:spcPts val="1000"/>
                </a:lnSpc>
              </a:pPr>
              <a:endParaRPr sz="1000"/>
            </a:p>
          </p:txBody>
        </p:sp>
        <p:sp>
          <p:nvSpPr>
            <p:cNvPr id="51" name="object 51"/>
            <p:cNvSpPr txBox="1"/>
            <p:nvPr/>
          </p:nvSpPr>
          <p:spPr>
            <a:xfrm>
              <a:off x="6382515" y="1675494"/>
              <a:ext cx="1685798" cy="152400"/>
            </a:xfrm>
            <a:prstGeom prst="rect">
              <a:avLst/>
            </a:prstGeom>
          </p:spPr>
          <p:txBody>
            <a:bodyPr wrap="square" lIns="0" tIns="0" rIns="0" bIns="0" rtlCol="0">
              <a:noAutofit/>
            </a:bodyPr>
            <a:lstStyle/>
            <a:p>
              <a:pPr marL="25400">
                <a:lnSpc>
                  <a:spcPts val="1000"/>
                </a:lnSpc>
              </a:pPr>
              <a:endParaRPr sz="1000"/>
            </a:p>
          </p:txBody>
        </p:sp>
        <p:sp>
          <p:nvSpPr>
            <p:cNvPr id="50" name="object 50"/>
            <p:cNvSpPr txBox="1"/>
            <p:nvPr/>
          </p:nvSpPr>
          <p:spPr>
            <a:xfrm>
              <a:off x="8598010" y="1675494"/>
              <a:ext cx="1685798" cy="152400"/>
            </a:xfrm>
            <a:prstGeom prst="rect">
              <a:avLst/>
            </a:prstGeom>
          </p:spPr>
          <p:txBody>
            <a:bodyPr wrap="square" lIns="0" tIns="0" rIns="0" bIns="0" rtlCol="0">
              <a:noAutofit/>
            </a:bodyPr>
            <a:lstStyle/>
            <a:p>
              <a:pPr marL="25400">
                <a:lnSpc>
                  <a:spcPts val="1000"/>
                </a:lnSpc>
              </a:pPr>
              <a:endParaRPr sz="1000"/>
            </a:p>
          </p:txBody>
        </p:sp>
        <p:sp>
          <p:nvSpPr>
            <p:cNvPr id="49" name="object 49"/>
            <p:cNvSpPr txBox="1"/>
            <p:nvPr/>
          </p:nvSpPr>
          <p:spPr>
            <a:xfrm>
              <a:off x="748899" y="2114396"/>
              <a:ext cx="1685798" cy="152400"/>
            </a:xfrm>
            <a:prstGeom prst="rect">
              <a:avLst/>
            </a:prstGeom>
          </p:spPr>
          <p:txBody>
            <a:bodyPr wrap="square" lIns="0" tIns="0" rIns="0" bIns="0" rtlCol="0">
              <a:noAutofit/>
            </a:bodyPr>
            <a:lstStyle/>
            <a:p>
              <a:pPr marL="25400">
                <a:lnSpc>
                  <a:spcPts val="1000"/>
                </a:lnSpc>
              </a:pPr>
              <a:endParaRPr sz="1000"/>
            </a:p>
          </p:txBody>
        </p:sp>
        <p:sp>
          <p:nvSpPr>
            <p:cNvPr id="48" name="object 48"/>
            <p:cNvSpPr txBox="1"/>
            <p:nvPr/>
          </p:nvSpPr>
          <p:spPr>
            <a:xfrm>
              <a:off x="2964394" y="2114396"/>
              <a:ext cx="1685798" cy="152400"/>
            </a:xfrm>
            <a:prstGeom prst="rect">
              <a:avLst/>
            </a:prstGeom>
          </p:spPr>
          <p:txBody>
            <a:bodyPr wrap="square" lIns="0" tIns="0" rIns="0" bIns="0" rtlCol="0">
              <a:noAutofit/>
            </a:bodyPr>
            <a:lstStyle/>
            <a:p>
              <a:pPr marL="25400">
                <a:lnSpc>
                  <a:spcPts val="1000"/>
                </a:lnSpc>
              </a:pPr>
              <a:endParaRPr sz="1000"/>
            </a:p>
          </p:txBody>
        </p:sp>
        <p:sp>
          <p:nvSpPr>
            <p:cNvPr id="47" name="object 47"/>
            <p:cNvSpPr txBox="1"/>
            <p:nvPr/>
          </p:nvSpPr>
          <p:spPr>
            <a:xfrm>
              <a:off x="748899" y="2371558"/>
              <a:ext cx="1685798" cy="152400"/>
            </a:xfrm>
            <a:prstGeom prst="rect">
              <a:avLst/>
            </a:prstGeom>
          </p:spPr>
          <p:txBody>
            <a:bodyPr wrap="square" lIns="0" tIns="0" rIns="0" bIns="0" rtlCol="0">
              <a:noAutofit/>
            </a:bodyPr>
            <a:lstStyle/>
            <a:p>
              <a:pPr marL="25400">
                <a:lnSpc>
                  <a:spcPts val="1000"/>
                </a:lnSpc>
              </a:pPr>
              <a:endParaRPr sz="1000"/>
            </a:p>
          </p:txBody>
        </p:sp>
        <p:sp>
          <p:nvSpPr>
            <p:cNvPr id="46" name="object 46"/>
            <p:cNvSpPr txBox="1"/>
            <p:nvPr/>
          </p:nvSpPr>
          <p:spPr>
            <a:xfrm>
              <a:off x="2964394" y="2371558"/>
              <a:ext cx="1685798" cy="152400"/>
            </a:xfrm>
            <a:prstGeom prst="rect">
              <a:avLst/>
            </a:prstGeom>
          </p:spPr>
          <p:txBody>
            <a:bodyPr wrap="square" lIns="0" tIns="0" rIns="0" bIns="0" rtlCol="0">
              <a:noAutofit/>
            </a:bodyPr>
            <a:lstStyle/>
            <a:p>
              <a:pPr marL="25400">
                <a:lnSpc>
                  <a:spcPts val="1000"/>
                </a:lnSpc>
              </a:pPr>
              <a:endParaRPr sz="1000"/>
            </a:p>
          </p:txBody>
        </p:sp>
        <p:sp>
          <p:nvSpPr>
            <p:cNvPr id="45" name="object 45"/>
            <p:cNvSpPr txBox="1"/>
            <p:nvPr/>
          </p:nvSpPr>
          <p:spPr>
            <a:xfrm>
              <a:off x="6382515" y="2667868"/>
              <a:ext cx="1685798" cy="152400"/>
            </a:xfrm>
            <a:prstGeom prst="rect">
              <a:avLst/>
            </a:prstGeom>
          </p:spPr>
          <p:txBody>
            <a:bodyPr wrap="square" lIns="0" tIns="0" rIns="0" bIns="0" rtlCol="0">
              <a:noAutofit/>
            </a:bodyPr>
            <a:lstStyle/>
            <a:p>
              <a:pPr marL="25400">
                <a:lnSpc>
                  <a:spcPts val="1000"/>
                </a:lnSpc>
              </a:pPr>
              <a:endParaRPr sz="1000"/>
            </a:p>
          </p:txBody>
        </p:sp>
        <p:sp>
          <p:nvSpPr>
            <p:cNvPr id="44" name="object 44"/>
            <p:cNvSpPr txBox="1"/>
            <p:nvPr/>
          </p:nvSpPr>
          <p:spPr>
            <a:xfrm>
              <a:off x="8598010" y="2667868"/>
              <a:ext cx="1685798" cy="152400"/>
            </a:xfrm>
            <a:prstGeom prst="rect">
              <a:avLst/>
            </a:prstGeom>
          </p:spPr>
          <p:txBody>
            <a:bodyPr wrap="square" lIns="0" tIns="0" rIns="0" bIns="0" rtlCol="0">
              <a:noAutofit/>
            </a:bodyPr>
            <a:lstStyle/>
            <a:p>
              <a:pPr marL="25400">
                <a:lnSpc>
                  <a:spcPts val="1000"/>
                </a:lnSpc>
              </a:pPr>
              <a:endParaRPr sz="1000"/>
            </a:p>
          </p:txBody>
        </p:sp>
        <p:sp>
          <p:nvSpPr>
            <p:cNvPr id="43" name="object 43"/>
            <p:cNvSpPr txBox="1"/>
            <p:nvPr/>
          </p:nvSpPr>
          <p:spPr>
            <a:xfrm>
              <a:off x="748899" y="2639658"/>
              <a:ext cx="1685798" cy="152400"/>
            </a:xfrm>
            <a:prstGeom prst="rect">
              <a:avLst/>
            </a:prstGeom>
          </p:spPr>
          <p:txBody>
            <a:bodyPr wrap="square" lIns="0" tIns="0" rIns="0" bIns="0" rtlCol="0">
              <a:noAutofit/>
            </a:bodyPr>
            <a:lstStyle/>
            <a:p>
              <a:pPr marL="25400">
                <a:lnSpc>
                  <a:spcPts val="1000"/>
                </a:lnSpc>
              </a:pPr>
              <a:endParaRPr sz="1000"/>
            </a:p>
          </p:txBody>
        </p:sp>
        <p:sp>
          <p:nvSpPr>
            <p:cNvPr id="42" name="object 42"/>
            <p:cNvSpPr txBox="1"/>
            <p:nvPr/>
          </p:nvSpPr>
          <p:spPr>
            <a:xfrm>
              <a:off x="2964394" y="2639658"/>
              <a:ext cx="1685798" cy="152400"/>
            </a:xfrm>
            <a:prstGeom prst="rect">
              <a:avLst/>
            </a:prstGeom>
          </p:spPr>
          <p:txBody>
            <a:bodyPr wrap="square" lIns="0" tIns="0" rIns="0" bIns="0" rtlCol="0">
              <a:noAutofit/>
            </a:bodyPr>
            <a:lstStyle/>
            <a:p>
              <a:pPr marL="25400">
                <a:lnSpc>
                  <a:spcPts val="1000"/>
                </a:lnSpc>
              </a:pPr>
              <a:endParaRPr sz="1000"/>
            </a:p>
          </p:txBody>
        </p:sp>
        <p:sp>
          <p:nvSpPr>
            <p:cNvPr id="41" name="object 41"/>
            <p:cNvSpPr txBox="1"/>
            <p:nvPr/>
          </p:nvSpPr>
          <p:spPr>
            <a:xfrm>
              <a:off x="6382515" y="2925030"/>
              <a:ext cx="1685798" cy="152400"/>
            </a:xfrm>
            <a:prstGeom prst="rect">
              <a:avLst/>
            </a:prstGeom>
          </p:spPr>
          <p:txBody>
            <a:bodyPr wrap="square" lIns="0" tIns="0" rIns="0" bIns="0" rtlCol="0">
              <a:noAutofit/>
            </a:bodyPr>
            <a:lstStyle/>
            <a:p>
              <a:pPr marL="25400">
                <a:lnSpc>
                  <a:spcPts val="1000"/>
                </a:lnSpc>
              </a:pPr>
              <a:endParaRPr sz="1000"/>
            </a:p>
          </p:txBody>
        </p:sp>
        <p:sp>
          <p:nvSpPr>
            <p:cNvPr id="40" name="object 40"/>
            <p:cNvSpPr txBox="1"/>
            <p:nvPr/>
          </p:nvSpPr>
          <p:spPr>
            <a:xfrm>
              <a:off x="8598010" y="2925030"/>
              <a:ext cx="1685798" cy="152400"/>
            </a:xfrm>
            <a:prstGeom prst="rect">
              <a:avLst/>
            </a:prstGeom>
          </p:spPr>
          <p:txBody>
            <a:bodyPr wrap="square" lIns="0" tIns="0" rIns="0" bIns="0" rtlCol="0">
              <a:noAutofit/>
            </a:bodyPr>
            <a:lstStyle/>
            <a:p>
              <a:pPr marL="25400">
                <a:lnSpc>
                  <a:spcPts val="1000"/>
                </a:lnSpc>
              </a:pPr>
              <a:endParaRPr sz="1000"/>
            </a:p>
          </p:txBody>
        </p:sp>
        <p:sp>
          <p:nvSpPr>
            <p:cNvPr id="39" name="object 39"/>
            <p:cNvSpPr txBox="1"/>
            <p:nvPr/>
          </p:nvSpPr>
          <p:spPr>
            <a:xfrm>
              <a:off x="748899" y="2896820"/>
              <a:ext cx="1685798" cy="152400"/>
            </a:xfrm>
            <a:prstGeom prst="rect">
              <a:avLst/>
            </a:prstGeom>
          </p:spPr>
          <p:txBody>
            <a:bodyPr wrap="square" lIns="0" tIns="0" rIns="0" bIns="0" rtlCol="0">
              <a:noAutofit/>
            </a:bodyPr>
            <a:lstStyle/>
            <a:p>
              <a:pPr marL="25400">
                <a:lnSpc>
                  <a:spcPts val="1000"/>
                </a:lnSpc>
              </a:pPr>
              <a:endParaRPr sz="1000"/>
            </a:p>
          </p:txBody>
        </p:sp>
        <p:sp>
          <p:nvSpPr>
            <p:cNvPr id="38" name="object 38"/>
            <p:cNvSpPr txBox="1"/>
            <p:nvPr/>
          </p:nvSpPr>
          <p:spPr>
            <a:xfrm>
              <a:off x="2964394" y="2896820"/>
              <a:ext cx="1685798" cy="152400"/>
            </a:xfrm>
            <a:prstGeom prst="rect">
              <a:avLst/>
            </a:prstGeom>
          </p:spPr>
          <p:txBody>
            <a:bodyPr wrap="square" lIns="0" tIns="0" rIns="0" bIns="0" rtlCol="0">
              <a:noAutofit/>
            </a:bodyPr>
            <a:lstStyle/>
            <a:p>
              <a:pPr marL="25400">
                <a:lnSpc>
                  <a:spcPts val="1000"/>
                </a:lnSpc>
              </a:pPr>
              <a:endParaRPr sz="1000"/>
            </a:p>
          </p:txBody>
        </p:sp>
        <p:sp>
          <p:nvSpPr>
            <p:cNvPr id="37" name="object 37"/>
            <p:cNvSpPr txBox="1"/>
            <p:nvPr/>
          </p:nvSpPr>
          <p:spPr>
            <a:xfrm>
              <a:off x="6382515" y="3193131"/>
              <a:ext cx="1685798" cy="152400"/>
            </a:xfrm>
            <a:prstGeom prst="rect">
              <a:avLst/>
            </a:prstGeom>
          </p:spPr>
          <p:txBody>
            <a:bodyPr wrap="square" lIns="0" tIns="0" rIns="0" bIns="0" rtlCol="0">
              <a:noAutofit/>
            </a:bodyPr>
            <a:lstStyle/>
            <a:p>
              <a:pPr marL="25400">
                <a:lnSpc>
                  <a:spcPts val="1000"/>
                </a:lnSpc>
              </a:pPr>
              <a:endParaRPr sz="1000"/>
            </a:p>
          </p:txBody>
        </p:sp>
        <p:sp>
          <p:nvSpPr>
            <p:cNvPr id="36" name="object 36"/>
            <p:cNvSpPr txBox="1"/>
            <p:nvPr/>
          </p:nvSpPr>
          <p:spPr>
            <a:xfrm>
              <a:off x="8598010" y="3193131"/>
              <a:ext cx="1685798" cy="152400"/>
            </a:xfrm>
            <a:prstGeom prst="rect">
              <a:avLst/>
            </a:prstGeom>
          </p:spPr>
          <p:txBody>
            <a:bodyPr wrap="square" lIns="0" tIns="0" rIns="0" bIns="0" rtlCol="0">
              <a:noAutofit/>
            </a:bodyPr>
            <a:lstStyle/>
            <a:p>
              <a:pPr marL="25400">
                <a:lnSpc>
                  <a:spcPts val="1000"/>
                </a:lnSpc>
              </a:pPr>
              <a:endParaRPr sz="1000"/>
            </a:p>
          </p:txBody>
        </p:sp>
        <p:sp>
          <p:nvSpPr>
            <p:cNvPr id="35" name="object 35"/>
            <p:cNvSpPr txBox="1"/>
            <p:nvPr/>
          </p:nvSpPr>
          <p:spPr>
            <a:xfrm>
              <a:off x="6382515" y="3450294"/>
              <a:ext cx="1685798" cy="152400"/>
            </a:xfrm>
            <a:prstGeom prst="rect">
              <a:avLst/>
            </a:prstGeom>
          </p:spPr>
          <p:txBody>
            <a:bodyPr wrap="square" lIns="0" tIns="0" rIns="0" bIns="0" rtlCol="0">
              <a:noAutofit/>
            </a:bodyPr>
            <a:lstStyle/>
            <a:p>
              <a:pPr marL="25400">
                <a:lnSpc>
                  <a:spcPts val="1000"/>
                </a:lnSpc>
              </a:pPr>
              <a:endParaRPr sz="1000"/>
            </a:p>
          </p:txBody>
        </p:sp>
        <p:sp>
          <p:nvSpPr>
            <p:cNvPr id="34" name="object 34"/>
            <p:cNvSpPr txBox="1"/>
            <p:nvPr/>
          </p:nvSpPr>
          <p:spPr>
            <a:xfrm>
              <a:off x="8598010" y="3450294"/>
              <a:ext cx="1685798" cy="152400"/>
            </a:xfrm>
            <a:prstGeom prst="rect">
              <a:avLst/>
            </a:prstGeom>
          </p:spPr>
          <p:txBody>
            <a:bodyPr wrap="square" lIns="0" tIns="0" rIns="0" bIns="0" rtlCol="0">
              <a:noAutofit/>
            </a:bodyPr>
            <a:lstStyle/>
            <a:p>
              <a:pPr marL="25400">
                <a:lnSpc>
                  <a:spcPts val="1000"/>
                </a:lnSpc>
              </a:pPr>
              <a:endParaRPr sz="1000"/>
            </a:p>
          </p:txBody>
        </p:sp>
        <p:sp>
          <p:nvSpPr>
            <p:cNvPr id="33" name="object 33"/>
            <p:cNvSpPr txBox="1"/>
            <p:nvPr/>
          </p:nvSpPr>
          <p:spPr>
            <a:xfrm>
              <a:off x="748899" y="4124568"/>
              <a:ext cx="1685798" cy="152400"/>
            </a:xfrm>
            <a:prstGeom prst="rect">
              <a:avLst/>
            </a:prstGeom>
          </p:spPr>
          <p:txBody>
            <a:bodyPr wrap="square" lIns="0" tIns="0" rIns="0" bIns="0" rtlCol="0">
              <a:noAutofit/>
            </a:bodyPr>
            <a:lstStyle/>
            <a:p>
              <a:pPr marL="25400">
                <a:lnSpc>
                  <a:spcPts val="1000"/>
                </a:lnSpc>
              </a:pPr>
              <a:endParaRPr sz="1000"/>
            </a:p>
          </p:txBody>
        </p:sp>
        <p:sp>
          <p:nvSpPr>
            <p:cNvPr id="32" name="object 32"/>
            <p:cNvSpPr txBox="1"/>
            <p:nvPr/>
          </p:nvSpPr>
          <p:spPr>
            <a:xfrm>
              <a:off x="2964394" y="4124568"/>
              <a:ext cx="1685798" cy="152400"/>
            </a:xfrm>
            <a:prstGeom prst="rect">
              <a:avLst/>
            </a:prstGeom>
          </p:spPr>
          <p:txBody>
            <a:bodyPr wrap="square" lIns="0" tIns="0" rIns="0" bIns="0" rtlCol="0">
              <a:noAutofit/>
            </a:bodyPr>
            <a:lstStyle/>
            <a:p>
              <a:pPr marL="25400">
                <a:lnSpc>
                  <a:spcPts val="1000"/>
                </a:lnSpc>
              </a:pPr>
              <a:endParaRPr sz="1000"/>
            </a:p>
          </p:txBody>
        </p:sp>
        <p:sp>
          <p:nvSpPr>
            <p:cNvPr id="31" name="object 31"/>
            <p:cNvSpPr txBox="1"/>
            <p:nvPr/>
          </p:nvSpPr>
          <p:spPr>
            <a:xfrm>
              <a:off x="748899" y="4381731"/>
              <a:ext cx="1685798" cy="152400"/>
            </a:xfrm>
            <a:prstGeom prst="rect">
              <a:avLst/>
            </a:prstGeom>
          </p:spPr>
          <p:txBody>
            <a:bodyPr wrap="square" lIns="0" tIns="0" rIns="0" bIns="0" rtlCol="0">
              <a:noAutofit/>
            </a:bodyPr>
            <a:lstStyle/>
            <a:p>
              <a:pPr marL="25400">
                <a:lnSpc>
                  <a:spcPts val="1000"/>
                </a:lnSpc>
              </a:pPr>
              <a:endParaRPr sz="1000"/>
            </a:p>
          </p:txBody>
        </p:sp>
        <p:sp>
          <p:nvSpPr>
            <p:cNvPr id="30" name="object 30"/>
            <p:cNvSpPr txBox="1"/>
            <p:nvPr/>
          </p:nvSpPr>
          <p:spPr>
            <a:xfrm>
              <a:off x="2964394" y="4381731"/>
              <a:ext cx="1685798" cy="152400"/>
            </a:xfrm>
            <a:prstGeom prst="rect">
              <a:avLst/>
            </a:prstGeom>
          </p:spPr>
          <p:txBody>
            <a:bodyPr wrap="square" lIns="0" tIns="0" rIns="0" bIns="0" rtlCol="0">
              <a:noAutofit/>
            </a:bodyPr>
            <a:lstStyle/>
            <a:p>
              <a:pPr marL="25400">
                <a:lnSpc>
                  <a:spcPts val="1000"/>
                </a:lnSpc>
              </a:pPr>
              <a:endParaRPr sz="1000"/>
            </a:p>
          </p:txBody>
        </p:sp>
        <p:sp>
          <p:nvSpPr>
            <p:cNvPr id="29" name="object 29"/>
            <p:cNvSpPr txBox="1"/>
            <p:nvPr/>
          </p:nvSpPr>
          <p:spPr>
            <a:xfrm>
              <a:off x="6382515" y="4439069"/>
              <a:ext cx="1685798" cy="152400"/>
            </a:xfrm>
            <a:prstGeom prst="rect">
              <a:avLst/>
            </a:prstGeom>
          </p:spPr>
          <p:txBody>
            <a:bodyPr wrap="square" lIns="0" tIns="0" rIns="0" bIns="0" rtlCol="0">
              <a:noAutofit/>
            </a:bodyPr>
            <a:lstStyle/>
            <a:p>
              <a:pPr marL="25400">
                <a:lnSpc>
                  <a:spcPts val="1000"/>
                </a:lnSpc>
              </a:pPr>
              <a:endParaRPr sz="1000"/>
            </a:p>
          </p:txBody>
        </p:sp>
        <p:sp>
          <p:nvSpPr>
            <p:cNvPr id="28" name="object 28"/>
            <p:cNvSpPr txBox="1"/>
            <p:nvPr/>
          </p:nvSpPr>
          <p:spPr>
            <a:xfrm>
              <a:off x="8598010" y="4439069"/>
              <a:ext cx="1685798" cy="152400"/>
            </a:xfrm>
            <a:prstGeom prst="rect">
              <a:avLst/>
            </a:prstGeom>
          </p:spPr>
          <p:txBody>
            <a:bodyPr wrap="square" lIns="0" tIns="0" rIns="0" bIns="0" rtlCol="0">
              <a:noAutofit/>
            </a:bodyPr>
            <a:lstStyle/>
            <a:p>
              <a:pPr marL="25400">
                <a:lnSpc>
                  <a:spcPts val="1000"/>
                </a:lnSpc>
              </a:pPr>
              <a:endParaRPr sz="1000"/>
            </a:p>
          </p:txBody>
        </p:sp>
        <p:sp>
          <p:nvSpPr>
            <p:cNvPr id="27" name="object 27"/>
            <p:cNvSpPr txBox="1"/>
            <p:nvPr/>
          </p:nvSpPr>
          <p:spPr>
            <a:xfrm>
              <a:off x="748899" y="4649831"/>
              <a:ext cx="1685798" cy="152400"/>
            </a:xfrm>
            <a:prstGeom prst="rect">
              <a:avLst/>
            </a:prstGeom>
          </p:spPr>
          <p:txBody>
            <a:bodyPr wrap="square" lIns="0" tIns="0" rIns="0" bIns="0" rtlCol="0">
              <a:noAutofit/>
            </a:bodyPr>
            <a:lstStyle/>
            <a:p>
              <a:pPr marL="25400">
                <a:lnSpc>
                  <a:spcPts val="1000"/>
                </a:lnSpc>
              </a:pPr>
              <a:endParaRPr sz="1000"/>
            </a:p>
          </p:txBody>
        </p:sp>
        <p:sp>
          <p:nvSpPr>
            <p:cNvPr id="26" name="object 26"/>
            <p:cNvSpPr txBox="1"/>
            <p:nvPr/>
          </p:nvSpPr>
          <p:spPr>
            <a:xfrm>
              <a:off x="2964394" y="4649831"/>
              <a:ext cx="1685798" cy="152400"/>
            </a:xfrm>
            <a:prstGeom prst="rect">
              <a:avLst/>
            </a:prstGeom>
          </p:spPr>
          <p:txBody>
            <a:bodyPr wrap="square" lIns="0" tIns="0" rIns="0" bIns="0" rtlCol="0">
              <a:noAutofit/>
            </a:bodyPr>
            <a:lstStyle/>
            <a:p>
              <a:pPr marL="25400">
                <a:lnSpc>
                  <a:spcPts val="1000"/>
                </a:lnSpc>
              </a:pPr>
              <a:endParaRPr sz="1000"/>
            </a:p>
          </p:txBody>
        </p:sp>
        <p:sp>
          <p:nvSpPr>
            <p:cNvPr id="25" name="object 25"/>
            <p:cNvSpPr txBox="1"/>
            <p:nvPr/>
          </p:nvSpPr>
          <p:spPr>
            <a:xfrm>
              <a:off x="6382515" y="4696231"/>
              <a:ext cx="1685798" cy="152400"/>
            </a:xfrm>
            <a:prstGeom prst="rect">
              <a:avLst/>
            </a:prstGeom>
          </p:spPr>
          <p:txBody>
            <a:bodyPr wrap="square" lIns="0" tIns="0" rIns="0" bIns="0" rtlCol="0">
              <a:noAutofit/>
            </a:bodyPr>
            <a:lstStyle/>
            <a:p>
              <a:pPr marL="25400">
                <a:lnSpc>
                  <a:spcPts val="1000"/>
                </a:lnSpc>
              </a:pPr>
              <a:endParaRPr sz="1000"/>
            </a:p>
          </p:txBody>
        </p:sp>
        <p:sp>
          <p:nvSpPr>
            <p:cNvPr id="24" name="object 24"/>
            <p:cNvSpPr txBox="1"/>
            <p:nvPr/>
          </p:nvSpPr>
          <p:spPr>
            <a:xfrm>
              <a:off x="8598010" y="4696231"/>
              <a:ext cx="1685798" cy="152400"/>
            </a:xfrm>
            <a:prstGeom prst="rect">
              <a:avLst/>
            </a:prstGeom>
          </p:spPr>
          <p:txBody>
            <a:bodyPr wrap="square" lIns="0" tIns="0" rIns="0" bIns="0" rtlCol="0">
              <a:noAutofit/>
            </a:bodyPr>
            <a:lstStyle/>
            <a:p>
              <a:pPr marL="25400">
                <a:lnSpc>
                  <a:spcPts val="1000"/>
                </a:lnSpc>
              </a:pPr>
              <a:endParaRPr sz="1000"/>
            </a:p>
          </p:txBody>
        </p:sp>
        <p:sp>
          <p:nvSpPr>
            <p:cNvPr id="23" name="object 23"/>
            <p:cNvSpPr txBox="1"/>
            <p:nvPr/>
          </p:nvSpPr>
          <p:spPr>
            <a:xfrm>
              <a:off x="748899" y="4906994"/>
              <a:ext cx="1685798" cy="152400"/>
            </a:xfrm>
            <a:prstGeom prst="rect">
              <a:avLst/>
            </a:prstGeom>
          </p:spPr>
          <p:txBody>
            <a:bodyPr wrap="square" lIns="0" tIns="0" rIns="0" bIns="0" rtlCol="0">
              <a:noAutofit/>
            </a:bodyPr>
            <a:lstStyle/>
            <a:p>
              <a:pPr marL="25400">
                <a:lnSpc>
                  <a:spcPts val="1000"/>
                </a:lnSpc>
              </a:pPr>
              <a:endParaRPr sz="1000"/>
            </a:p>
          </p:txBody>
        </p:sp>
        <p:sp>
          <p:nvSpPr>
            <p:cNvPr id="22" name="object 22"/>
            <p:cNvSpPr txBox="1"/>
            <p:nvPr/>
          </p:nvSpPr>
          <p:spPr>
            <a:xfrm>
              <a:off x="2964394" y="4906994"/>
              <a:ext cx="1685798" cy="152400"/>
            </a:xfrm>
            <a:prstGeom prst="rect">
              <a:avLst/>
            </a:prstGeom>
          </p:spPr>
          <p:txBody>
            <a:bodyPr wrap="square" lIns="0" tIns="0" rIns="0" bIns="0" rtlCol="0">
              <a:noAutofit/>
            </a:bodyPr>
            <a:lstStyle/>
            <a:p>
              <a:pPr marL="25400">
                <a:lnSpc>
                  <a:spcPts val="1000"/>
                </a:lnSpc>
              </a:pPr>
              <a:endParaRPr sz="1000"/>
            </a:p>
          </p:txBody>
        </p:sp>
        <p:sp>
          <p:nvSpPr>
            <p:cNvPr id="21" name="object 21"/>
            <p:cNvSpPr txBox="1"/>
            <p:nvPr/>
          </p:nvSpPr>
          <p:spPr>
            <a:xfrm>
              <a:off x="6382515" y="4964330"/>
              <a:ext cx="1685798" cy="152400"/>
            </a:xfrm>
            <a:prstGeom prst="rect">
              <a:avLst/>
            </a:prstGeom>
          </p:spPr>
          <p:txBody>
            <a:bodyPr wrap="square" lIns="0" tIns="0" rIns="0" bIns="0" rtlCol="0">
              <a:noAutofit/>
            </a:bodyPr>
            <a:lstStyle/>
            <a:p>
              <a:pPr marL="25400">
                <a:lnSpc>
                  <a:spcPts val="1000"/>
                </a:lnSpc>
              </a:pPr>
              <a:endParaRPr sz="1000"/>
            </a:p>
          </p:txBody>
        </p:sp>
        <p:sp>
          <p:nvSpPr>
            <p:cNvPr id="20" name="object 20"/>
            <p:cNvSpPr txBox="1"/>
            <p:nvPr/>
          </p:nvSpPr>
          <p:spPr>
            <a:xfrm>
              <a:off x="8598010" y="4964330"/>
              <a:ext cx="1685798" cy="152400"/>
            </a:xfrm>
            <a:prstGeom prst="rect">
              <a:avLst/>
            </a:prstGeom>
          </p:spPr>
          <p:txBody>
            <a:bodyPr wrap="square" lIns="0" tIns="0" rIns="0" bIns="0" rtlCol="0">
              <a:noAutofit/>
            </a:bodyPr>
            <a:lstStyle/>
            <a:p>
              <a:pPr marL="25400">
                <a:lnSpc>
                  <a:spcPts val="1000"/>
                </a:lnSpc>
              </a:pPr>
              <a:endParaRPr sz="1000"/>
            </a:p>
          </p:txBody>
        </p:sp>
        <p:sp>
          <p:nvSpPr>
            <p:cNvPr id="19" name="object 19"/>
            <p:cNvSpPr txBox="1"/>
            <p:nvPr/>
          </p:nvSpPr>
          <p:spPr>
            <a:xfrm>
              <a:off x="6382515" y="5221494"/>
              <a:ext cx="1685798" cy="152400"/>
            </a:xfrm>
            <a:prstGeom prst="rect">
              <a:avLst/>
            </a:prstGeom>
          </p:spPr>
          <p:txBody>
            <a:bodyPr wrap="square" lIns="0" tIns="0" rIns="0" bIns="0" rtlCol="0">
              <a:noAutofit/>
            </a:bodyPr>
            <a:lstStyle/>
            <a:p>
              <a:pPr marL="25400">
                <a:lnSpc>
                  <a:spcPts val="1000"/>
                </a:lnSpc>
              </a:pPr>
              <a:endParaRPr sz="1000"/>
            </a:p>
          </p:txBody>
        </p:sp>
        <p:sp>
          <p:nvSpPr>
            <p:cNvPr id="18" name="object 18"/>
            <p:cNvSpPr txBox="1"/>
            <p:nvPr/>
          </p:nvSpPr>
          <p:spPr>
            <a:xfrm>
              <a:off x="8598010" y="5221494"/>
              <a:ext cx="1685798" cy="152400"/>
            </a:xfrm>
            <a:prstGeom prst="rect">
              <a:avLst/>
            </a:prstGeom>
          </p:spPr>
          <p:txBody>
            <a:bodyPr wrap="square" lIns="0" tIns="0" rIns="0" bIns="0" rtlCol="0">
              <a:noAutofit/>
            </a:bodyPr>
            <a:lstStyle/>
            <a:p>
              <a:pPr marL="25400">
                <a:lnSpc>
                  <a:spcPts val="1000"/>
                </a:lnSpc>
              </a:pPr>
              <a:endParaRPr sz="1000"/>
            </a:p>
          </p:txBody>
        </p:sp>
        <p:sp>
          <p:nvSpPr>
            <p:cNvPr id="17" name="object 17"/>
            <p:cNvSpPr txBox="1"/>
            <p:nvPr/>
          </p:nvSpPr>
          <p:spPr>
            <a:xfrm>
              <a:off x="748899" y="6149069"/>
              <a:ext cx="1685798" cy="152400"/>
            </a:xfrm>
            <a:prstGeom prst="rect">
              <a:avLst/>
            </a:prstGeom>
          </p:spPr>
          <p:txBody>
            <a:bodyPr wrap="square" lIns="0" tIns="0" rIns="0" bIns="0" rtlCol="0">
              <a:noAutofit/>
            </a:bodyPr>
            <a:lstStyle/>
            <a:p>
              <a:pPr marL="25400">
                <a:lnSpc>
                  <a:spcPts val="1000"/>
                </a:lnSpc>
              </a:pPr>
              <a:endParaRPr sz="1000"/>
            </a:p>
          </p:txBody>
        </p:sp>
        <p:sp>
          <p:nvSpPr>
            <p:cNvPr id="16" name="object 16"/>
            <p:cNvSpPr txBox="1"/>
            <p:nvPr/>
          </p:nvSpPr>
          <p:spPr>
            <a:xfrm>
              <a:off x="2964394" y="6149069"/>
              <a:ext cx="1685798" cy="152400"/>
            </a:xfrm>
            <a:prstGeom prst="rect">
              <a:avLst/>
            </a:prstGeom>
          </p:spPr>
          <p:txBody>
            <a:bodyPr wrap="square" lIns="0" tIns="0" rIns="0" bIns="0" rtlCol="0">
              <a:noAutofit/>
            </a:bodyPr>
            <a:lstStyle/>
            <a:p>
              <a:pPr marL="25400">
                <a:lnSpc>
                  <a:spcPts val="1000"/>
                </a:lnSpc>
              </a:pPr>
              <a:endParaRPr sz="1000"/>
            </a:p>
          </p:txBody>
        </p:sp>
        <p:sp>
          <p:nvSpPr>
            <p:cNvPr id="15" name="object 15"/>
            <p:cNvSpPr txBox="1"/>
            <p:nvPr/>
          </p:nvSpPr>
          <p:spPr>
            <a:xfrm>
              <a:off x="6382515" y="6239069"/>
              <a:ext cx="1685798" cy="152400"/>
            </a:xfrm>
            <a:prstGeom prst="rect">
              <a:avLst/>
            </a:prstGeom>
          </p:spPr>
          <p:txBody>
            <a:bodyPr wrap="square" lIns="0" tIns="0" rIns="0" bIns="0" rtlCol="0">
              <a:noAutofit/>
            </a:bodyPr>
            <a:lstStyle/>
            <a:p>
              <a:pPr marL="25400">
                <a:lnSpc>
                  <a:spcPts val="1000"/>
                </a:lnSpc>
              </a:pPr>
              <a:endParaRPr sz="1000"/>
            </a:p>
          </p:txBody>
        </p:sp>
        <p:sp>
          <p:nvSpPr>
            <p:cNvPr id="14" name="object 14"/>
            <p:cNvSpPr txBox="1"/>
            <p:nvPr/>
          </p:nvSpPr>
          <p:spPr>
            <a:xfrm>
              <a:off x="8598010" y="6239069"/>
              <a:ext cx="1685798" cy="152400"/>
            </a:xfrm>
            <a:prstGeom prst="rect">
              <a:avLst/>
            </a:prstGeom>
          </p:spPr>
          <p:txBody>
            <a:bodyPr wrap="square" lIns="0" tIns="0" rIns="0" bIns="0" rtlCol="0">
              <a:noAutofit/>
            </a:bodyPr>
            <a:lstStyle/>
            <a:p>
              <a:pPr marL="25400">
                <a:lnSpc>
                  <a:spcPts val="1000"/>
                </a:lnSpc>
              </a:pPr>
              <a:endParaRPr sz="1000"/>
            </a:p>
          </p:txBody>
        </p:sp>
        <p:sp>
          <p:nvSpPr>
            <p:cNvPr id="13" name="object 13"/>
            <p:cNvSpPr txBox="1"/>
            <p:nvPr/>
          </p:nvSpPr>
          <p:spPr>
            <a:xfrm>
              <a:off x="748899" y="6406231"/>
              <a:ext cx="1685798" cy="152400"/>
            </a:xfrm>
            <a:prstGeom prst="rect">
              <a:avLst/>
            </a:prstGeom>
          </p:spPr>
          <p:txBody>
            <a:bodyPr wrap="square" lIns="0" tIns="0" rIns="0" bIns="0" rtlCol="0">
              <a:noAutofit/>
            </a:bodyPr>
            <a:lstStyle/>
            <a:p>
              <a:pPr marL="25400">
                <a:lnSpc>
                  <a:spcPts val="1000"/>
                </a:lnSpc>
              </a:pPr>
              <a:endParaRPr sz="1000"/>
            </a:p>
          </p:txBody>
        </p:sp>
        <p:sp>
          <p:nvSpPr>
            <p:cNvPr id="12" name="object 12"/>
            <p:cNvSpPr txBox="1"/>
            <p:nvPr/>
          </p:nvSpPr>
          <p:spPr>
            <a:xfrm>
              <a:off x="2964394" y="6406231"/>
              <a:ext cx="1685798" cy="152400"/>
            </a:xfrm>
            <a:prstGeom prst="rect">
              <a:avLst/>
            </a:prstGeom>
          </p:spPr>
          <p:txBody>
            <a:bodyPr wrap="square" lIns="0" tIns="0" rIns="0" bIns="0" rtlCol="0">
              <a:noAutofit/>
            </a:bodyPr>
            <a:lstStyle/>
            <a:p>
              <a:pPr marL="25400">
                <a:lnSpc>
                  <a:spcPts val="1000"/>
                </a:lnSpc>
              </a:pPr>
              <a:endParaRPr sz="1000"/>
            </a:p>
          </p:txBody>
        </p:sp>
        <p:sp>
          <p:nvSpPr>
            <p:cNvPr id="11" name="object 11"/>
            <p:cNvSpPr txBox="1"/>
            <p:nvPr/>
          </p:nvSpPr>
          <p:spPr>
            <a:xfrm>
              <a:off x="6382515" y="6496231"/>
              <a:ext cx="1685798" cy="152400"/>
            </a:xfrm>
            <a:prstGeom prst="rect">
              <a:avLst/>
            </a:prstGeom>
          </p:spPr>
          <p:txBody>
            <a:bodyPr wrap="square" lIns="0" tIns="0" rIns="0" bIns="0" rtlCol="0">
              <a:noAutofit/>
            </a:bodyPr>
            <a:lstStyle/>
            <a:p>
              <a:pPr marL="25400">
                <a:lnSpc>
                  <a:spcPts val="1000"/>
                </a:lnSpc>
              </a:pPr>
              <a:endParaRPr sz="1000"/>
            </a:p>
          </p:txBody>
        </p:sp>
        <p:sp>
          <p:nvSpPr>
            <p:cNvPr id="10" name="object 10"/>
            <p:cNvSpPr txBox="1"/>
            <p:nvPr/>
          </p:nvSpPr>
          <p:spPr>
            <a:xfrm>
              <a:off x="8598010" y="6496231"/>
              <a:ext cx="1685798" cy="152400"/>
            </a:xfrm>
            <a:prstGeom prst="rect">
              <a:avLst/>
            </a:prstGeom>
          </p:spPr>
          <p:txBody>
            <a:bodyPr wrap="square" lIns="0" tIns="0" rIns="0" bIns="0" rtlCol="0">
              <a:noAutofit/>
            </a:bodyPr>
            <a:lstStyle/>
            <a:p>
              <a:pPr marL="25400">
                <a:lnSpc>
                  <a:spcPts val="1000"/>
                </a:lnSpc>
              </a:pPr>
              <a:endParaRPr sz="1000"/>
            </a:p>
          </p:txBody>
        </p:sp>
        <p:sp>
          <p:nvSpPr>
            <p:cNvPr id="9" name="object 9"/>
            <p:cNvSpPr txBox="1"/>
            <p:nvPr/>
          </p:nvSpPr>
          <p:spPr>
            <a:xfrm>
              <a:off x="748899" y="6674331"/>
              <a:ext cx="1685798" cy="152400"/>
            </a:xfrm>
            <a:prstGeom prst="rect">
              <a:avLst/>
            </a:prstGeom>
          </p:spPr>
          <p:txBody>
            <a:bodyPr wrap="square" lIns="0" tIns="0" rIns="0" bIns="0" rtlCol="0">
              <a:noAutofit/>
            </a:bodyPr>
            <a:lstStyle/>
            <a:p>
              <a:pPr marL="25400">
                <a:lnSpc>
                  <a:spcPts val="1000"/>
                </a:lnSpc>
              </a:pPr>
              <a:endParaRPr sz="1000"/>
            </a:p>
          </p:txBody>
        </p:sp>
        <p:sp>
          <p:nvSpPr>
            <p:cNvPr id="8" name="object 8"/>
            <p:cNvSpPr txBox="1"/>
            <p:nvPr/>
          </p:nvSpPr>
          <p:spPr>
            <a:xfrm>
              <a:off x="2964394" y="6674331"/>
              <a:ext cx="1685798" cy="152400"/>
            </a:xfrm>
            <a:prstGeom prst="rect">
              <a:avLst/>
            </a:prstGeom>
          </p:spPr>
          <p:txBody>
            <a:bodyPr wrap="square" lIns="0" tIns="0" rIns="0" bIns="0" rtlCol="0">
              <a:noAutofit/>
            </a:bodyPr>
            <a:lstStyle/>
            <a:p>
              <a:pPr marL="25400">
                <a:lnSpc>
                  <a:spcPts val="1000"/>
                </a:lnSpc>
              </a:pPr>
              <a:endParaRPr sz="1000"/>
            </a:p>
          </p:txBody>
        </p:sp>
        <p:sp>
          <p:nvSpPr>
            <p:cNvPr id="7" name="object 7"/>
            <p:cNvSpPr txBox="1"/>
            <p:nvPr/>
          </p:nvSpPr>
          <p:spPr>
            <a:xfrm>
              <a:off x="6382515" y="6764331"/>
              <a:ext cx="1685798" cy="152400"/>
            </a:xfrm>
            <a:prstGeom prst="rect">
              <a:avLst/>
            </a:prstGeom>
          </p:spPr>
          <p:txBody>
            <a:bodyPr wrap="square" lIns="0" tIns="0" rIns="0" bIns="0" rtlCol="0">
              <a:noAutofit/>
            </a:bodyPr>
            <a:lstStyle/>
            <a:p>
              <a:pPr marL="25400">
                <a:lnSpc>
                  <a:spcPts val="1000"/>
                </a:lnSpc>
              </a:pPr>
              <a:endParaRPr sz="1000"/>
            </a:p>
          </p:txBody>
        </p:sp>
        <p:sp>
          <p:nvSpPr>
            <p:cNvPr id="6" name="object 6"/>
            <p:cNvSpPr txBox="1"/>
            <p:nvPr/>
          </p:nvSpPr>
          <p:spPr>
            <a:xfrm>
              <a:off x="8598010" y="6764331"/>
              <a:ext cx="1685798" cy="15240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748899" y="6931493"/>
              <a:ext cx="1685798"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2964394" y="6931493"/>
              <a:ext cx="1685798"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6382515" y="7021493"/>
              <a:ext cx="1685798"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8598010" y="7021493"/>
              <a:ext cx="1685798" cy="152400"/>
            </a:xfrm>
            <a:prstGeom prst="rect">
              <a:avLst/>
            </a:prstGeom>
          </p:spPr>
          <p:txBody>
            <a:bodyPr wrap="square" lIns="0" tIns="0" rIns="0" bIns="0" rtlCol="0">
              <a:noAutofit/>
            </a:bodyPr>
            <a:lstStyle/>
            <a:p>
              <a:pPr marL="25400">
                <a:lnSpc>
                  <a:spcPts val="1000"/>
                </a:lnSpc>
              </a:pPr>
              <a:endParaRPr sz="1000"/>
            </a:p>
          </p:txBody>
        </p:sp>
        <p:sp>
          <p:nvSpPr>
            <p:cNvPr id="212" name="object 34">
              <a:extLst>
                <a:ext uri="{FF2B5EF4-FFF2-40B4-BE49-F238E27FC236}">
                  <a16:creationId xmlns:a16="http://schemas.microsoft.com/office/drawing/2014/main" id="{33598E9F-2FA7-4FB4-BE64-EF46B7F41CEB}"/>
                </a:ext>
              </a:extLst>
            </p:cNvPr>
            <p:cNvSpPr txBox="1"/>
            <p:nvPr/>
          </p:nvSpPr>
          <p:spPr>
            <a:xfrm>
              <a:off x="868571" y="1290527"/>
              <a:ext cx="1321163" cy="384910"/>
            </a:xfrm>
            <a:prstGeom prst="rect">
              <a:avLst/>
            </a:prstGeom>
          </p:spPr>
          <p:txBody>
            <a:bodyPr wrap="square" lIns="0" tIns="8595" rIns="0" bIns="0" rtlCol="0">
              <a:noAutofit/>
            </a:bodyPr>
            <a:lstStyle/>
            <a:p>
              <a:pPr algn="ctr">
                <a:lnSpc>
                  <a:spcPts val="1354"/>
                </a:lnSpc>
              </a:pPr>
              <a:r>
                <a:rPr lang="es-ES" sz="988" dirty="0">
                  <a:latin typeface="Times New Roman"/>
                  <a:cs typeface="Times New Roman"/>
                </a:rPr>
                <a:t>La palabra de hoy</a:t>
              </a:r>
              <a:endParaRPr sz="988" dirty="0">
                <a:latin typeface="Times New Roman"/>
                <a:cs typeface="Times New Roman"/>
              </a:endParaRPr>
            </a:p>
            <a:p>
              <a:pPr marL="89557" marR="100728" algn="ctr">
                <a:spcBef>
                  <a:spcPts val="218"/>
                </a:spcBef>
              </a:pPr>
              <a:r>
                <a:rPr lang="es-ES" sz="791" dirty="0">
                  <a:solidFill>
                    <a:srgbClr val="808284"/>
                  </a:solidFill>
                  <a:latin typeface="Times New Roman"/>
                  <a:cs typeface="Times New Roman"/>
                </a:rPr>
                <a:t>(Escribir la Palabra)</a:t>
              </a:r>
              <a:endParaRPr sz="791" dirty="0">
                <a:latin typeface="Times New Roman"/>
                <a:cs typeface="Times New Roman"/>
              </a:endParaRPr>
            </a:p>
          </p:txBody>
        </p:sp>
        <p:sp>
          <p:nvSpPr>
            <p:cNvPr id="213" name="object 33">
              <a:extLst>
                <a:ext uri="{FF2B5EF4-FFF2-40B4-BE49-F238E27FC236}">
                  <a16:creationId xmlns:a16="http://schemas.microsoft.com/office/drawing/2014/main" id="{F0AA7A41-D1CF-419C-B7F0-B39F8750F249}"/>
                </a:ext>
              </a:extLst>
            </p:cNvPr>
            <p:cNvSpPr txBox="1"/>
            <p:nvPr/>
          </p:nvSpPr>
          <p:spPr>
            <a:xfrm>
              <a:off x="2906885" y="1290527"/>
              <a:ext cx="1668111" cy="384910"/>
            </a:xfrm>
            <a:prstGeom prst="rect">
              <a:avLst/>
            </a:prstGeom>
          </p:spPr>
          <p:txBody>
            <a:bodyPr wrap="square" lIns="0" tIns="8595" rIns="0" bIns="0" rtlCol="0">
              <a:noAutofit/>
            </a:bodyPr>
            <a:lstStyle/>
            <a:p>
              <a:pPr marL="85681" marR="97289" algn="ctr">
                <a:lnSpc>
                  <a:spcPts val="1354"/>
                </a:lnSpc>
              </a:pPr>
              <a:r>
                <a:rPr lang="es-ES" sz="988" dirty="0">
                  <a:latin typeface="Times New Roman"/>
                  <a:cs typeface="Times New Roman"/>
                </a:rPr>
                <a:t>La oración de hoy</a:t>
              </a:r>
              <a:endParaRPr sz="988" dirty="0">
                <a:latin typeface="Times New Roman"/>
                <a:cs typeface="Times New Roman"/>
              </a:endParaRPr>
            </a:p>
            <a:p>
              <a:pPr algn="ctr">
                <a:spcBef>
                  <a:spcPts val="218"/>
                </a:spcBef>
              </a:pPr>
              <a:r>
                <a:rPr lang="es-ES" sz="791" dirty="0">
                  <a:solidFill>
                    <a:srgbClr val="808284"/>
                  </a:solidFill>
                  <a:latin typeface="Times New Roman"/>
                  <a:cs typeface="Times New Roman"/>
                </a:rPr>
                <a:t>(Gratitud / Arrepentimiento / Súplica)</a:t>
              </a:r>
              <a:endParaRPr sz="791" dirty="0">
                <a:latin typeface="Times New Roman"/>
                <a:cs typeface="Times New Roman"/>
              </a:endParaRPr>
            </a:p>
          </p:txBody>
        </p:sp>
        <p:sp>
          <p:nvSpPr>
            <p:cNvPr id="214" name="object 11">
              <a:extLst>
                <a:ext uri="{FF2B5EF4-FFF2-40B4-BE49-F238E27FC236}">
                  <a16:creationId xmlns:a16="http://schemas.microsoft.com/office/drawing/2014/main" id="{B15D8C5A-CCD4-42A7-A0A4-B61AE1344E14}"/>
                </a:ext>
              </a:extLst>
            </p:cNvPr>
            <p:cNvSpPr txBox="1"/>
            <p:nvPr/>
          </p:nvSpPr>
          <p:spPr>
            <a:xfrm>
              <a:off x="520700" y="647700"/>
              <a:ext cx="2693157" cy="276051"/>
            </a:xfrm>
            <a:prstGeom prst="rect">
              <a:avLst/>
            </a:prstGeom>
          </p:spPr>
          <p:txBody>
            <a:bodyPr wrap="square" lIns="0" tIns="13582" rIns="0" bIns="0" rtlCol="0">
              <a:noAutofit/>
            </a:bodyPr>
            <a:lstStyle/>
            <a:p>
              <a:pPr marL="12549">
                <a:lnSpc>
                  <a:spcPts val="2139"/>
                </a:lnSpc>
              </a:pPr>
              <a:r>
                <a:rPr lang="es-ES" sz="1383" b="1" dirty="0">
                  <a:solidFill>
                    <a:srgbClr val="00ADEF"/>
                  </a:solidFill>
                  <a:latin typeface="Times New Roman"/>
                  <a:cs typeface="Times New Roman"/>
                </a:rPr>
                <a:t>Palabra</a:t>
              </a:r>
              <a:r>
                <a:rPr sz="988" dirty="0">
                  <a:solidFill>
                    <a:srgbClr val="00ADEF"/>
                  </a:solidFill>
                  <a:latin typeface="Times New Roman"/>
                  <a:cs typeface="Times New Roman"/>
                </a:rPr>
                <a:t> </a:t>
              </a:r>
              <a:r>
                <a:rPr lang="es-ES" sz="988" dirty="0">
                  <a:solidFill>
                    <a:srgbClr val="00ADEF"/>
                  </a:solidFill>
                  <a:latin typeface="Times New Roman"/>
                  <a:cs typeface="Times New Roman"/>
                </a:rPr>
                <a:t>    Aplicando a la vida</a:t>
              </a:r>
              <a:endParaRPr sz="988" dirty="0">
                <a:latin typeface="Times New Roman"/>
                <a:cs typeface="Times New Roman"/>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그룹 2">
            <a:extLst>
              <a:ext uri="{FF2B5EF4-FFF2-40B4-BE49-F238E27FC236}">
                <a16:creationId xmlns:a16="http://schemas.microsoft.com/office/drawing/2014/main" id="{8F369EB6-BF6A-4F23-A3B5-B3C45EC091E2}"/>
              </a:ext>
            </a:extLst>
          </p:cNvPr>
          <p:cNvGrpSpPr/>
          <p:nvPr/>
        </p:nvGrpSpPr>
        <p:grpSpPr>
          <a:xfrm>
            <a:off x="0" y="-12"/>
            <a:ext cx="10943996" cy="7992008"/>
            <a:chOff x="0" y="-12"/>
            <a:chExt cx="10943996" cy="7992008"/>
          </a:xfrm>
        </p:grpSpPr>
        <p:sp>
          <p:nvSpPr>
            <p:cNvPr id="11" name="object 11"/>
            <p:cNvSpPr/>
            <p:nvPr/>
          </p:nvSpPr>
          <p:spPr>
            <a:xfrm>
              <a:off x="5616003" y="0"/>
              <a:ext cx="5211000" cy="7991995"/>
            </a:xfrm>
            <a:custGeom>
              <a:avLst/>
              <a:gdLst/>
              <a:ahLst/>
              <a:cxnLst/>
              <a:rect l="l" t="t" r="r" b="b"/>
              <a:pathLst>
                <a:path w="5211000" h="7991995">
                  <a:moveTo>
                    <a:pt x="0" y="7991995"/>
                  </a:moveTo>
                  <a:lnTo>
                    <a:pt x="5211000" y="7991995"/>
                  </a:lnTo>
                  <a:lnTo>
                    <a:pt x="5211000" y="0"/>
                  </a:lnTo>
                  <a:lnTo>
                    <a:pt x="0" y="0"/>
                  </a:lnTo>
                  <a:lnTo>
                    <a:pt x="0" y="7991995"/>
                  </a:lnTo>
                  <a:close/>
                </a:path>
              </a:pathLst>
            </a:custGeom>
            <a:solidFill>
              <a:srgbClr val="C6EAFB"/>
            </a:solidFill>
          </p:spPr>
          <p:txBody>
            <a:bodyPr wrap="square" lIns="0" tIns="0" rIns="0" bIns="0" rtlCol="0">
              <a:noAutofit/>
            </a:bodyPr>
            <a:lstStyle/>
            <a:p>
              <a:endParaRPr/>
            </a:p>
          </p:txBody>
        </p:sp>
        <p:sp>
          <p:nvSpPr>
            <p:cNvPr id="36" name="object 36"/>
            <p:cNvSpPr txBox="1"/>
            <p:nvPr/>
          </p:nvSpPr>
          <p:spPr>
            <a:xfrm>
              <a:off x="0" y="0"/>
              <a:ext cx="10943996" cy="7991995"/>
            </a:xfrm>
            <a:prstGeom prst="rect">
              <a:avLst/>
            </a:prstGeom>
          </p:spPr>
          <p:txBody>
            <a:bodyPr wrap="square" lIns="0" tIns="5408" rIns="0" bIns="0" rtlCol="0">
              <a:noAutofit/>
            </a:bodyPr>
            <a:lstStyle/>
            <a:p>
              <a:pPr>
                <a:lnSpc>
                  <a:spcPts val="750"/>
                </a:lnSpc>
              </a:pPr>
              <a:endParaRPr sz="750"/>
            </a:p>
            <a:p>
              <a:pPr marL="230249">
                <a:lnSpc>
                  <a:spcPct val="97574"/>
                </a:lnSpc>
                <a:spcBef>
                  <a:spcPts val="59000"/>
                </a:spcBef>
              </a:pPr>
              <a:r>
                <a:rPr sz="1200" b="1" spc="0" dirty="0">
                  <a:latin typeface="Consolas"/>
                  <a:cs typeface="Consolas"/>
                </a:rPr>
                <a:t>7                                                                                                                         </a:t>
              </a:r>
              <a:r>
                <a:rPr sz="1200" b="1" spc="404" dirty="0">
                  <a:latin typeface="Consolas"/>
                  <a:cs typeface="Consolas"/>
                </a:rPr>
                <a:t> </a:t>
              </a:r>
              <a:r>
                <a:rPr sz="1200" b="1" spc="64" dirty="0">
                  <a:latin typeface="Consolas"/>
                  <a:cs typeface="Consolas"/>
                </a:rPr>
                <a:t>8</a:t>
              </a:r>
              <a:endParaRPr sz="1200">
                <a:latin typeface="Consolas"/>
                <a:cs typeface="Consolas"/>
              </a:endParaRPr>
            </a:p>
          </p:txBody>
        </p:sp>
        <p:sp>
          <p:nvSpPr>
            <p:cNvPr id="24" name="object 24"/>
            <p:cNvSpPr/>
            <p:nvPr/>
          </p:nvSpPr>
          <p:spPr>
            <a:xfrm>
              <a:off x="121752"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25" name="object 25"/>
            <p:cNvSpPr/>
            <p:nvPr/>
          </p:nvSpPr>
          <p:spPr>
            <a:xfrm>
              <a:off x="116992" y="0"/>
              <a:ext cx="5211013" cy="7991995"/>
            </a:xfrm>
            <a:custGeom>
              <a:avLst/>
              <a:gdLst/>
              <a:ahLst/>
              <a:cxnLst/>
              <a:rect l="l" t="t" r="r" b="b"/>
              <a:pathLst>
                <a:path w="5211013" h="7991995">
                  <a:moveTo>
                    <a:pt x="0" y="7991995"/>
                  </a:moveTo>
                  <a:lnTo>
                    <a:pt x="5211013" y="7991995"/>
                  </a:lnTo>
                  <a:lnTo>
                    <a:pt x="5211013" y="0"/>
                  </a:lnTo>
                  <a:lnTo>
                    <a:pt x="0" y="0"/>
                  </a:lnTo>
                  <a:lnTo>
                    <a:pt x="0" y="7991995"/>
                  </a:lnTo>
                  <a:close/>
                </a:path>
              </a:pathLst>
            </a:custGeom>
            <a:solidFill>
              <a:srgbClr val="C6EAFB"/>
            </a:solidFill>
          </p:spPr>
          <p:txBody>
            <a:bodyPr wrap="square" lIns="0" tIns="0" rIns="0" bIns="0" rtlCol="0">
              <a:noAutofit/>
            </a:bodyPr>
            <a:lstStyle/>
            <a:p>
              <a:endParaRPr/>
            </a:p>
          </p:txBody>
        </p:sp>
        <p:sp>
          <p:nvSpPr>
            <p:cNvPr id="26" name="object 26"/>
            <p:cNvSpPr/>
            <p:nvPr/>
          </p:nvSpPr>
          <p:spPr>
            <a:xfrm>
              <a:off x="249900" y="323996"/>
              <a:ext cx="4823993" cy="7344003"/>
            </a:xfrm>
            <a:custGeom>
              <a:avLst/>
              <a:gdLst/>
              <a:ahLst/>
              <a:cxnLst/>
              <a:rect l="l" t="t" r="r" b="b"/>
              <a:pathLst>
                <a:path w="4823993"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593" y="7344003"/>
                  </a:lnTo>
                  <a:lnTo>
                    <a:pt x="4671593" y="7242403"/>
                  </a:lnTo>
                  <a:lnTo>
                    <a:pt x="4722393" y="7242403"/>
                  </a:lnTo>
                  <a:lnTo>
                    <a:pt x="4722393" y="7191603"/>
                  </a:lnTo>
                  <a:lnTo>
                    <a:pt x="4823993" y="7191603"/>
                  </a:lnTo>
                  <a:lnTo>
                    <a:pt x="4823993" y="152400"/>
                  </a:lnTo>
                  <a:lnTo>
                    <a:pt x="4722393" y="152400"/>
                  </a:lnTo>
                  <a:lnTo>
                    <a:pt x="4722393" y="101600"/>
                  </a:lnTo>
                  <a:lnTo>
                    <a:pt x="4671593" y="101600"/>
                  </a:lnTo>
                  <a:lnTo>
                    <a:pt x="4671593" y="0"/>
                  </a:lnTo>
                  <a:lnTo>
                    <a:pt x="152400" y="0"/>
                  </a:lnTo>
                  <a:close/>
                </a:path>
              </a:pathLst>
            </a:custGeom>
            <a:solidFill>
              <a:srgbClr val="FFFFFF"/>
            </a:solidFill>
          </p:spPr>
          <p:txBody>
            <a:bodyPr wrap="square" lIns="0" tIns="0" rIns="0" bIns="0" rtlCol="0">
              <a:noAutofit/>
            </a:bodyPr>
            <a:lstStyle/>
            <a:p>
              <a:endParaRPr/>
            </a:p>
          </p:txBody>
        </p:sp>
        <p:sp>
          <p:nvSpPr>
            <p:cNvPr id="27" name="object 27"/>
            <p:cNvSpPr/>
            <p:nvPr/>
          </p:nvSpPr>
          <p:spPr>
            <a:xfrm>
              <a:off x="4972293"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8" name="object 28"/>
            <p:cNvSpPr/>
            <p:nvPr/>
          </p:nvSpPr>
          <p:spPr>
            <a:xfrm>
              <a:off x="4972293"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9" name="object 29"/>
            <p:cNvSpPr/>
            <p:nvPr/>
          </p:nvSpPr>
          <p:spPr>
            <a:xfrm>
              <a:off x="300700"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30" name="object 30"/>
            <p:cNvSpPr/>
            <p:nvPr/>
          </p:nvSpPr>
          <p:spPr>
            <a:xfrm>
              <a:off x="300700"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31" name="object 31"/>
            <p:cNvSpPr/>
            <p:nvPr/>
          </p:nvSpPr>
          <p:spPr>
            <a:xfrm>
              <a:off x="0"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8DD7F7"/>
            </a:solidFill>
          </p:spPr>
          <p:txBody>
            <a:bodyPr wrap="square" lIns="0" tIns="0" rIns="0" bIns="0" rtlCol="0">
              <a:noAutofit/>
            </a:bodyPr>
            <a:lstStyle/>
            <a:p>
              <a:endParaRPr/>
            </a:p>
          </p:txBody>
        </p:sp>
        <p:sp>
          <p:nvSpPr>
            <p:cNvPr id="32" name="object 32"/>
            <p:cNvSpPr/>
            <p:nvPr/>
          </p:nvSpPr>
          <p:spPr>
            <a:xfrm>
              <a:off x="5328005" y="-12"/>
              <a:ext cx="287997" cy="7992008"/>
            </a:xfrm>
            <a:custGeom>
              <a:avLst/>
              <a:gdLst/>
              <a:ahLst/>
              <a:cxnLst/>
              <a:rect l="l" t="t" r="r" b="b"/>
              <a:pathLst>
                <a:path w="287997" h="7992008">
                  <a:moveTo>
                    <a:pt x="287997" y="12"/>
                  </a:moveTo>
                  <a:lnTo>
                    <a:pt x="0" y="12"/>
                  </a:lnTo>
                  <a:lnTo>
                    <a:pt x="0" y="7992008"/>
                  </a:lnTo>
                  <a:lnTo>
                    <a:pt x="287997" y="7992008"/>
                  </a:lnTo>
                  <a:lnTo>
                    <a:pt x="287997" y="12"/>
                  </a:lnTo>
                  <a:close/>
                </a:path>
              </a:pathLst>
            </a:custGeom>
            <a:solidFill>
              <a:srgbClr val="8DD7F7"/>
            </a:solidFill>
          </p:spPr>
          <p:txBody>
            <a:bodyPr wrap="square" lIns="0" tIns="0" rIns="0" bIns="0" rtlCol="0">
              <a:noAutofit/>
            </a:bodyPr>
            <a:lstStyle/>
            <a:p>
              <a:endParaRPr/>
            </a:p>
          </p:txBody>
        </p:sp>
        <p:sp>
          <p:nvSpPr>
            <p:cNvPr id="33" name="object 33"/>
            <p:cNvSpPr/>
            <p:nvPr/>
          </p:nvSpPr>
          <p:spPr>
            <a:xfrm>
              <a:off x="411028" y="446167"/>
              <a:ext cx="918617" cy="1037836"/>
            </a:xfrm>
            <a:prstGeom prst="rect">
              <a:avLst/>
            </a:prstGeom>
            <a:blipFill>
              <a:blip r:embed="rId2" cstate="print"/>
              <a:stretch>
                <a:fillRect/>
              </a:stretch>
            </a:blipFill>
          </p:spPr>
          <p:txBody>
            <a:bodyPr wrap="square" lIns="0" tIns="0" rIns="0" bIns="0" rtlCol="0">
              <a:noAutofit/>
            </a:bodyPr>
            <a:lstStyle/>
            <a:p>
              <a:endParaRPr/>
            </a:p>
          </p:txBody>
        </p:sp>
        <p:sp>
          <p:nvSpPr>
            <p:cNvPr id="34" name="object 34"/>
            <p:cNvSpPr/>
            <p:nvPr/>
          </p:nvSpPr>
          <p:spPr>
            <a:xfrm>
              <a:off x="120703" y="748430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35" name="object 35"/>
            <p:cNvSpPr/>
            <p:nvPr/>
          </p:nvSpPr>
          <p:spPr>
            <a:xfrm>
              <a:off x="1243164" y="5619584"/>
              <a:ext cx="2544038" cy="1935797"/>
            </a:xfrm>
            <a:prstGeom prst="rect">
              <a:avLst/>
            </a:prstGeom>
            <a:blipFill>
              <a:blip r:embed="rId3" cstate="print"/>
              <a:stretch>
                <a:fillRect/>
              </a:stretch>
            </a:blipFill>
          </p:spPr>
          <p:txBody>
            <a:bodyPr wrap="square" lIns="0" tIns="0" rIns="0" bIns="0" rtlCol="0">
              <a:noAutofit/>
            </a:bodyPr>
            <a:lstStyle/>
            <a:p>
              <a:endParaRPr/>
            </a:p>
          </p:txBody>
        </p:sp>
        <p:sp>
          <p:nvSpPr>
            <p:cNvPr id="12" name="object 12"/>
            <p:cNvSpPr/>
            <p:nvPr/>
          </p:nvSpPr>
          <p:spPr>
            <a:xfrm>
              <a:off x="10462253"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13" name="object 13"/>
            <p:cNvSpPr/>
            <p:nvPr/>
          </p:nvSpPr>
          <p:spPr>
            <a:xfrm>
              <a:off x="5855299"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14" name="object 14"/>
            <p:cNvSpPr/>
            <p:nvPr/>
          </p:nvSpPr>
          <p:spPr>
            <a:xfrm>
              <a:off x="10577705"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15" name="object 15"/>
            <p:cNvSpPr/>
            <p:nvPr/>
          </p:nvSpPr>
          <p:spPr>
            <a:xfrm>
              <a:off x="10577705"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16" name="object 16"/>
            <p:cNvSpPr/>
            <p:nvPr/>
          </p:nvSpPr>
          <p:spPr>
            <a:xfrm>
              <a:off x="5906099"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7" name="object 17"/>
            <p:cNvSpPr/>
            <p:nvPr/>
          </p:nvSpPr>
          <p:spPr>
            <a:xfrm>
              <a:off x="5906099"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8" name="object 18"/>
            <p:cNvSpPr/>
            <p:nvPr/>
          </p:nvSpPr>
          <p:spPr>
            <a:xfrm>
              <a:off x="10827004"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6DCFF6"/>
            </a:solidFill>
          </p:spPr>
          <p:txBody>
            <a:bodyPr wrap="square" lIns="0" tIns="0" rIns="0" bIns="0" rtlCol="0">
              <a:noAutofit/>
            </a:bodyPr>
            <a:lstStyle/>
            <a:p>
              <a:endParaRPr/>
            </a:p>
          </p:txBody>
        </p:sp>
        <p:sp>
          <p:nvSpPr>
            <p:cNvPr id="19" name="object 19"/>
            <p:cNvSpPr/>
            <p:nvPr/>
          </p:nvSpPr>
          <p:spPr>
            <a:xfrm>
              <a:off x="10461202" y="748430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20" name="object 20"/>
            <p:cNvSpPr/>
            <p:nvPr/>
          </p:nvSpPr>
          <p:spPr>
            <a:xfrm>
              <a:off x="5987402" y="802525"/>
              <a:ext cx="794332" cy="942835"/>
            </a:xfrm>
            <a:prstGeom prst="rect">
              <a:avLst/>
            </a:prstGeom>
            <a:blipFill>
              <a:blip r:embed="rId4" cstate="print"/>
              <a:stretch>
                <a:fillRect/>
              </a:stretch>
            </a:blipFill>
          </p:spPr>
          <p:txBody>
            <a:bodyPr wrap="square" lIns="0" tIns="0" rIns="0" bIns="0" rtlCol="0">
              <a:noAutofit/>
            </a:bodyPr>
            <a:lstStyle/>
            <a:p>
              <a:endParaRPr/>
            </a:p>
          </p:txBody>
        </p:sp>
        <p:sp>
          <p:nvSpPr>
            <p:cNvPr id="22" name="object 22"/>
            <p:cNvSpPr/>
            <p:nvPr/>
          </p:nvSpPr>
          <p:spPr>
            <a:xfrm>
              <a:off x="6915746" y="654420"/>
              <a:ext cx="3573246" cy="671804"/>
            </a:xfrm>
            <a:custGeom>
              <a:avLst/>
              <a:gdLst/>
              <a:ahLst/>
              <a:cxnLst/>
              <a:rect l="l" t="t" r="r" b="b"/>
              <a:pathLst>
                <a:path w="3573246" h="671804">
                  <a:moveTo>
                    <a:pt x="166243" y="380606"/>
                  </a:moveTo>
                  <a:lnTo>
                    <a:pt x="166243" y="592035"/>
                  </a:lnTo>
                  <a:lnTo>
                    <a:pt x="167561" y="606560"/>
                  </a:lnTo>
                  <a:lnTo>
                    <a:pt x="185471" y="643981"/>
                  </a:lnTo>
                  <a:lnTo>
                    <a:pt x="219384" y="667254"/>
                  </a:lnTo>
                  <a:lnTo>
                    <a:pt x="245999" y="671804"/>
                  </a:lnTo>
                  <a:lnTo>
                    <a:pt x="3493477" y="671804"/>
                  </a:lnTo>
                  <a:lnTo>
                    <a:pt x="3534206" y="660638"/>
                  </a:lnTo>
                  <a:lnTo>
                    <a:pt x="3562898" y="631356"/>
                  </a:lnTo>
                  <a:lnTo>
                    <a:pt x="3573246" y="592035"/>
                  </a:lnTo>
                  <a:lnTo>
                    <a:pt x="3573246" y="79756"/>
                  </a:lnTo>
                  <a:lnTo>
                    <a:pt x="3562078" y="39027"/>
                  </a:lnTo>
                  <a:lnTo>
                    <a:pt x="3532792" y="10341"/>
                  </a:lnTo>
                  <a:lnTo>
                    <a:pt x="3493477" y="0"/>
                  </a:lnTo>
                  <a:lnTo>
                    <a:pt x="245999" y="0"/>
                  </a:lnTo>
                  <a:lnTo>
                    <a:pt x="205273" y="11166"/>
                  </a:lnTo>
                  <a:lnTo>
                    <a:pt x="176584" y="40449"/>
                  </a:lnTo>
                  <a:lnTo>
                    <a:pt x="166243" y="79756"/>
                  </a:lnTo>
                  <a:lnTo>
                    <a:pt x="166243" y="256336"/>
                  </a:lnTo>
                  <a:lnTo>
                    <a:pt x="161657" y="268799"/>
                  </a:lnTo>
                  <a:lnTo>
                    <a:pt x="157424" y="279559"/>
                  </a:lnTo>
                  <a:lnTo>
                    <a:pt x="153252" y="288686"/>
                  </a:lnTo>
                  <a:lnTo>
                    <a:pt x="148848" y="296249"/>
                  </a:lnTo>
                  <a:lnTo>
                    <a:pt x="143921" y="302317"/>
                  </a:lnTo>
                  <a:lnTo>
                    <a:pt x="138176" y="306961"/>
                  </a:lnTo>
                  <a:lnTo>
                    <a:pt x="131322" y="310249"/>
                  </a:lnTo>
                  <a:lnTo>
                    <a:pt x="123066" y="312251"/>
                  </a:lnTo>
                  <a:lnTo>
                    <a:pt x="113116" y="313036"/>
                  </a:lnTo>
                  <a:lnTo>
                    <a:pt x="101179" y="312675"/>
                  </a:lnTo>
                  <a:lnTo>
                    <a:pt x="86963" y="311235"/>
                  </a:lnTo>
                  <a:lnTo>
                    <a:pt x="70175" y="308787"/>
                  </a:lnTo>
                  <a:lnTo>
                    <a:pt x="50523" y="305401"/>
                  </a:lnTo>
                  <a:lnTo>
                    <a:pt x="27714" y="301145"/>
                  </a:lnTo>
                  <a:lnTo>
                    <a:pt x="1456" y="296090"/>
                  </a:lnTo>
                  <a:lnTo>
                    <a:pt x="0" y="295808"/>
                  </a:lnTo>
                  <a:lnTo>
                    <a:pt x="18862" y="312895"/>
                  </a:lnTo>
                  <a:lnTo>
                    <a:pt x="35380" y="327747"/>
                  </a:lnTo>
                  <a:lnTo>
                    <a:pt x="49827" y="340503"/>
                  </a:lnTo>
                  <a:lnTo>
                    <a:pt x="62480" y="351304"/>
                  </a:lnTo>
                  <a:lnTo>
                    <a:pt x="73613" y="360291"/>
                  </a:lnTo>
                  <a:lnTo>
                    <a:pt x="83501" y="367603"/>
                  </a:lnTo>
                  <a:lnTo>
                    <a:pt x="92420" y="373380"/>
                  </a:lnTo>
                  <a:lnTo>
                    <a:pt x="100643" y="377764"/>
                  </a:lnTo>
                  <a:lnTo>
                    <a:pt x="108447" y="380894"/>
                  </a:lnTo>
                  <a:lnTo>
                    <a:pt x="116107" y="382911"/>
                  </a:lnTo>
                  <a:lnTo>
                    <a:pt x="123897" y="383955"/>
                  </a:lnTo>
                  <a:lnTo>
                    <a:pt x="132092" y="384166"/>
                  </a:lnTo>
                  <a:lnTo>
                    <a:pt x="140968" y="383684"/>
                  </a:lnTo>
                  <a:lnTo>
                    <a:pt x="150800" y="382651"/>
                  </a:lnTo>
                  <a:lnTo>
                    <a:pt x="161862" y="381206"/>
                  </a:lnTo>
                  <a:lnTo>
                    <a:pt x="166243" y="380606"/>
                  </a:lnTo>
                  <a:close/>
                </a:path>
              </a:pathLst>
            </a:custGeom>
            <a:solidFill>
              <a:srgbClr val="FFFFFF"/>
            </a:solidFill>
          </p:spPr>
          <p:txBody>
            <a:bodyPr wrap="square" lIns="0" tIns="0" rIns="0" bIns="0" rtlCol="0">
              <a:noAutofit/>
            </a:bodyPr>
            <a:lstStyle/>
            <a:p>
              <a:endParaRPr/>
            </a:p>
          </p:txBody>
        </p:sp>
        <p:sp>
          <p:nvSpPr>
            <p:cNvPr id="23" name="object 23"/>
            <p:cNvSpPr/>
            <p:nvPr/>
          </p:nvSpPr>
          <p:spPr>
            <a:xfrm>
              <a:off x="6915746" y="654420"/>
              <a:ext cx="3573246" cy="671804"/>
            </a:xfrm>
            <a:custGeom>
              <a:avLst/>
              <a:gdLst/>
              <a:ahLst/>
              <a:cxnLst/>
              <a:rect l="l" t="t" r="r" b="b"/>
              <a:pathLst>
                <a:path w="3573246" h="671804">
                  <a:moveTo>
                    <a:pt x="166243" y="380606"/>
                  </a:moveTo>
                  <a:lnTo>
                    <a:pt x="166243" y="592035"/>
                  </a:lnTo>
                  <a:lnTo>
                    <a:pt x="167561" y="606560"/>
                  </a:lnTo>
                  <a:lnTo>
                    <a:pt x="185471" y="643981"/>
                  </a:lnTo>
                  <a:lnTo>
                    <a:pt x="219384" y="667254"/>
                  </a:lnTo>
                  <a:lnTo>
                    <a:pt x="245999" y="671804"/>
                  </a:lnTo>
                  <a:lnTo>
                    <a:pt x="3493477" y="671804"/>
                  </a:lnTo>
                  <a:lnTo>
                    <a:pt x="3534206" y="660638"/>
                  </a:lnTo>
                  <a:lnTo>
                    <a:pt x="3562898" y="631356"/>
                  </a:lnTo>
                  <a:lnTo>
                    <a:pt x="3573246" y="592035"/>
                  </a:lnTo>
                  <a:lnTo>
                    <a:pt x="3573246" y="79756"/>
                  </a:lnTo>
                  <a:lnTo>
                    <a:pt x="3562078" y="39027"/>
                  </a:lnTo>
                  <a:lnTo>
                    <a:pt x="3532792" y="10341"/>
                  </a:lnTo>
                  <a:lnTo>
                    <a:pt x="3493477" y="0"/>
                  </a:lnTo>
                  <a:lnTo>
                    <a:pt x="245999" y="0"/>
                  </a:lnTo>
                  <a:lnTo>
                    <a:pt x="205273" y="11166"/>
                  </a:lnTo>
                  <a:lnTo>
                    <a:pt x="176584" y="40449"/>
                  </a:lnTo>
                  <a:lnTo>
                    <a:pt x="166243" y="79756"/>
                  </a:lnTo>
                  <a:lnTo>
                    <a:pt x="166243" y="256336"/>
                  </a:lnTo>
                  <a:lnTo>
                    <a:pt x="161657" y="268799"/>
                  </a:lnTo>
                  <a:lnTo>
                    <a:pt x="157424" y="279559"/>
                  </a:lnTo>
                  <a:lnTo>
                    <a:pt x="153252" y="288686"/>
                  </a:lnTo>
                  <a:lnTo>
                    <a:pt x="148848" y="296249"/>
                  </a:lnTo>
                  <a:lnTo>
                    <a:pt x="143921" y="302317"/>
                  </a:lnTo>
                  <a:lnTo>
                    <a:pt x="138176" y="306961"/>
                  </a:lnTo>
                  <a:lnTo>
                    <a:pt x="131322" y="310249"/>
                  </a:lnTo>
                  <a:lnTo>
                    <a:pt x="123066" y="312251"/>
                  </a:lnTo>
                  <a:lnTo>
                    <a:pt x="113116" y="313036"/>
                  </a:lnTo>
                  <a:lnTo>
                    <a:pt x="101179" y="312675"/>
                  </a:lnTo>
                  <a:lnTo>
                    <a:pt x="86963" y="311235"/>
                  </a:lnTo>
                  <a:lnTo>
                    <a:pt x="70175" y="308787"/>
                  </a:lnTo>
                  <a:lnTo>
                    <a:pt x="50523" y="305401"/>
                  </a:lnTo>
                  <a:lnTo>
                    <a:pt x="27714" y="301145"/>
                  </a:lnTo>
                  <a:lnTo>
                    <a:pt x="1456" y="296090"/>
                  </a:lnTo>
                  <a:lnTo>
                    <a:pt x="0" y="295808"/>
                  </a:lnTo>
                  <a:lnTo>
                    <a:pt x="18862" y="312895"/>
                  </a:lnTo>
                  <a:lnTo>
                    <a:pt x="35380" y="327747"/>
                  </a:lnTo>
                  <a:lnTo>
                    <a:pt x="49827" y="340503"/>
                  </a:lnTo>
                  <a:lnTo>
                    <a:pt x="62480" y="351304"/>
                  </a:lnTo>
                  <a:lnTo>
                    <a:pt x="73613" y="360291"/>
                  </a:lnTo>
                  <a:lnTo>
                    <a:pt x="83501" y="367603"/>
                  </a:lnTo>
                  <a:lnTo>
                    <a:pt x="92420" y="373380"/>
                  </a:lnTo>
                  <a:lnTo>
                    <a:pt x="100643" y="377764"/>
                  </a:lnTo>
                  <a:lnTo>
                    <a:pt x="108447" y="380894"/>
                  </a:lnTo>
                  <a:lnTo>
                    <a:pt x="116107" y="382911"/>
                  </a:lnTo>
                  <a:lnTo>
                    <a:pt x="123897" y="383955"/>
                  </a:lnTo>
                  <a:lnTo>
                    <a:pt x="132092" y="384166"/>
                  </a:lnTo>
                  <a:lnTo>
                    <a:pt x="140968" y="383684"/>
                  </a:lnTo>
                  <a:lnTo>
                    <a:pt x="150800" y="382651"/>
                  </a:lnTo>
                  <a:lnTo>
                    <a:pt x="161862" y="381206"/>
                  </a:lnTo>
                  <a:lnTo>
                    <a:pt x="166243" y="380606"/>
                  </a:lnTo>
                  <a:close/>
                </a:path>
              </a:pathLst>
            </a:custGeom>
            <a:ln w="12700">
              <a:solidFill>
                <a:srgbClr val="939597"/>
              </a:solidFill>
            </a:ln>
          </p:spPr>
          <p:txBody>
            <a:bodyPr wrap="square" lIns="0" tIns="0" rIns="0" bIns="0" rtlCol="0">
              <a:noAutofit/>
            </a:bodyPr>
            <a:lstStyle/>
            <a:p>
              <a:endParaRPr/>
            </a:p>
          </p:txBody>
        </p:sp>
        <p:sp>
          <p:nvSpPr>
            <p:cNvPr id="9" name="object 9"/>
            <p:cNvSpPr txBox="1"/>
            <p:nvPr/>
          </p:nvSpPr>
          <p:spPr>
            <a:xfrm>
              <a:off x="1523499" y="1093600"/>
              <a:ext cx="2426201" cy="254000"/>
            </a:xfrm>
            <a:prstGeom prst="rect">
              <a:avLst/>
            </a:prstGeom>
          </p:spPr>
          <p:txBody>
            <a:bodyPr wrap="square" lIns="0" tIns="12700" rIns="0" bIns="0" rtlCol="0">
              <a:noAutofit/>
            </a:bodyPr>
            <a:lstStyle/>
            <a:p>
              <a:pPr marL="12700">
                <a:lnSpc>
                  <a:spcPts val="2000"/>
                </a:lnSpc>
              </a:pPr>
              <a:r>
                <a:rPr lang="es-ES" sz="1800" dirty="0">
                  <a:solidFill>
                    <a:srgbClr val="00ADEF"/>
                  </a:solidFill>
                  <a:latin typeface="Times New Roman" panose="02020603050405020304" pitchFamily="18" charset="0"/>
                  <a:cs typeface="Times New Roman" panose="02020603050405020304" pitchFamily="18" charset="0"/>
                </a:rPr>
                <a:t>1440 millones de wones</a:t>
              </a:r>
            </a:p>
          </p:txBody>
        </p:sp>
        <p:sp>
          <p:nvSpPr>
            <p:cNvPr id="8" name="object 8"/>
            <p:cNvSpPr txBox="1"/>
            <p:nvPr/>
          </p:nvSpPr>
          <p:spPr>
            <a:xfrm>
              <a:off x="442786" y="1674624"/>
              <a:ext cx="4418920" cy="3759946"/>
            </a:xfrm>
            <a:prstGeom prst="rect">
              <a:avLst/>
            </a:prstGeom>
          </p:spPr>
          <p:txBody>
            <a:bodyPr wrap="square" lIns="0" tIns="6604" rIns="0" bIns="0" rtlCol="0">
              <a:noAutofit/>
            </a:bodyPr>
            <a:lstStyle/>
            <a:p>
              <a:pPr marL="120650" algn="just">
                <a:lnSpc>
                  <a:spcPts val="1300"/>
                </a:lnSpc>
                <a:spcBef>
                  <a:spcPts val="480"/>
                </a:spcBef>
              </a:pPr>
              <a:r>
                <a:rPr lang="es-ES" sz="900" dirty="0">
                  <a:latin typeface="Arial Unicode MS" panose="020B0604020202020204" pitchFamily="34" charset="-128"/>
                  <a:ea typeface="Arial Unicode MS" panose="020B0604020202020204" pitchFamily="34" charset="-128"/>
                  <a:cs typeface="Arial Unicode MS" panose="020B0604020202020204" pitchFamily="34" charset="-128"/>
                </a:rPr>
                <a:t>Un día, alguien recibió una extraña llamada telefónica de un banco.</a:t>
              </a:r>
            </a:p>
            <a:p>
              <a:pPr marR="17784" indent="120650" algn="just">
                <a:lnSpc>
                  <a:spcPts val="1300"/>
                </a:lnSpc>
              </a:pPr>
              <a:r>
                <a:rPr lang="es-ES" sz="900" dirty="0">
                  <a:latin typeface="Arial Unicode MS" panose="020B0604020202020204" pitchFamily="34" charset="-128"/>
                  <a:ea typeface="Arial Unicode MS" panose="020B0604020202020204" pitchFamily="34" charset="-128"/>
                  <a:cs typeface="Arial Unicode MS" panose="020B0604020202020204" pitchFamily="34" charset="-128"/>
                </a:rPr>
                <a:t>“Alguien ha depositado 1440 </a:t>
              </a:r>
              <a:r>
                <a:rPr lang="es-ES" altLang="ko-KR" sz="900" dirty="0">
                  <a:latin typeface="Arial Unicode MS" panose="020B0604020202020204" pitchFamily="34" charset="-128"/>
                  <a:ea typeface="Arial Unicode MS" panose="020B0604020202020204" pitchFamily="34" charset="-128"/>
                  <a:cs typeface="Arial Unicode MS" panose="020B0604020202020204" pitchFamily="34" charset="-128"/>
                </a:rPr>
                <a:t>millones</a:t>
              </a:r>
              <a:r>
                <a:rPr lang="es-ES" sz="900" dirty="0">
                  <a:latin typeface="Arial Unicode MS" panose="020B0604020202020204" pitchFamily="34" charset="-128"/>
                  <a:ea typeface="Arial Unicode MS" panose="020B0604020202020204" pitchFamily="34" charset="-128"/>
                  <a:cs typeface="Arial Unicode MS" panose="020B0604020202020204" pitchFamily="34" charset="-128"/>
                </a:rPr>
                <a:t> de wones en el banco a tu nombre. Pero debes gastar todo este dinero hoy. No hay condiciones. Pero úselo bien.“</a:t>
              </a:r>
            </a:p>
            <a:p>
              <a:pPr marR="17784" indent="120650" algn="just">
                <a:lnSpc>
                  <a:spcPts val="1300"/>
                </a:lnSpc>
              </a:pPr>
              <a:r>
                <a:rPr lang="es-ES" sz="900" dirty="0">
                  <a:latin typeface="Arial Unicode MS" panose="020B0604020202020204" pitchFamily="34" charset="-128"/>
                  <a:ea typeface="Arial Unicode MS" panose="020B0604020202020204" pitchFamily="34" charset="-128"/>
                  <a:cs typeface="Arial Unicode MS" panose="020B0604020202020204" pitchFamily="34" charset="-128"/>
                </a:rPr>
                <a:t>Esta persona pasó un día en confusión y no pudo gastar 1440 </a:t>
              </a:r>
              <a:r>
                <a:rPr lang="es-ES" altLang="ko-KR" sz="900" dirty="0">
                  <a:latin typeface="Arial Unicode MS" panose="020B0604020202020204" pitchFamily="34" charset="-128"/>
                  <a:ea typeface="Arial Unicode MS" panose="020B0604020202020204" pitchFamily="34" charset="-128"/>
                  <a:cs typeface="Arial Unicode MS" panose="020B0604020202020204" pitchFamily="34" charset="-128"/>
                </a:rPr>
                <a:t>millones</a:t>
              </a:r>
              <a:r>
                <a:rPr lang="es-ES" sz="900" dirty="0">
                  <a:latin typeface="Arial Unicode MS" panose="020B0604020202020204" pitchFamily="34" charset="-128"/>
                  <a:ea typeface="Arial Unicode MS" panose="020B0604020202020204" pitchFamily="34" charset="-128"/>
                  <a:cs typeface="Arial Unicode MS" panose="020B0604020202020204" pitchFamily="34" charset="-128"/>
                </a:rPr>
                <a:t> de wones. Pero a la mañana siguiente recibió otra llamada telefónica.</a:t>
              </a:r>
            </a:p>
            <a:p>
              <a:pPr marR="17784" indent="120650" algn="just">
                <a:lnSpc>
                  <a:spcPts val="1300"/>
                </a:lnSpc>
              </a:pPr>
              <a:r>
                <a:rPr lang="es-ES" sz="900" dirty="0">
                  <a:latin typeface="Arial Unicode MS" panose="020B0604020202020204" pitchFamily="34" charset="-128"/>
                  <a:ea typeface="Arial Unicode MS" panose="020B0604020202020204" pitchFamily="34" charset="-128"/>
                  <a:cs typeface="Arial Unicode MS" panose="020B0604020202020204" pitchFamily="34" charset="-128"/>
                </a:rPr>
                <a:t>“Tienes otros 1440 </a:t>
              </a:r>
              <a:r>
                <a:rPr lang="es-ES" altLang="ko-KR" sz="900" dirty="0">
                  <a:latin typeface="Arial Unicode MS" panose="020B0604020202020204" pitchFamily="34" charset="-128"/>
                  <a:ea typeface="Arial Unicode MS" panose="020B0604020202020204" pitchFamily="34" charset="-128"/>
                  <a:cs typeface="Arial Unicode MS" panose="020B0604020202020204" pitchFamily="34" charset="-128"/>
                </a:rPr>
                <a:t>millones</a:t>
              </a:r>
              <a:r>
                <a:rPr lang="es-ES" sz="900" dirty="0">
                  <a:latin typeface="Arial Unicode MS" panose="020B0604020202020204" pitchFamily="34" charset="-128"/>
                  <a:ea typeface="Arial Unicode MS" panose="020B0604020202020204" pitchFamily="34" charset="-128"/>
                  <a:cs typeface="Arial Unicode MS" panose="020B0604020202020204" pitchFamily="34" charset="-128"/>
                </a:rPr>
                <a:t> de wones depositados a tu nombre. Sin embargo, el dinero depositado ayer no se gastó, por lo que el dueño se lo llevó. Dijo que si sacas el dinero hoy y lo gastas, ese dinero es tuyo.“</a:t>
              </a:r>
            </a:p>
            <a:p>
              <a:pPr marR="17784" indent="120650" algn="just">
                <a:lnSpc>
                  <a:spcPts val="1300"/>
                </a:lnSpc>
              </a:pPr>
              <a:r>
                <a:rPr lang="es-ES" sz="900" dirty="0">
                  <a:latin typeface="Arial Unicode MS" panose="020B0604020202020204" pitchFamily="34" charset="-128"/>
                  <a:ea typeface="Arial Unicode MS" panose="020B0604020202020204" pitchFamily="34" charset="-128"/>
                  <a:cs typeface="Arial Unicode MS" panose="020B0604020202020204" pitchFamily="34" charset="-128"/>
                </a:rPr>
                <a:t>El segundo día, un poco dudoso, este hombre fue al banco a sacar el dinero y lo gastó. Diciendo: 'Ah, voy a divertirme una vez' y lo gastó alegremente. A la mañana siguiente también, recibió otra llamada. Entonces esta persona volvió a gastarlo. Esto sucedía todos los días. Gastar el dinero todos los días le hacía sentir bien, pero comenzó a invadir cada vez más la ansiedad a la mente de esta persona. '¿Qué hago si esto se detiene repentinamente algún día?’</a:t>
              </a:r>
            </a:p>
            <a:p>
              <a:pPr marR="17784" indent="120650" algn="just">
                <a:lnSpc>
                  <a:spcPts val="1300"/>
                </a:lnSpc>
              </a:pPr>
              <a:r>
                <a:rPr lang="es-ES" sz="900" dirty="0">
                  <a:latin typeface="Arial Unicode MS" panose="020B0604020202020204" pitchFamily="34" charset="-128"/>
                  <a:ea typeface="Arial Unicode MS" panose="020B0604020202020204" pitchFamily="34" charset="-128"/>
                  <a:cs typeface="Arial Unicode MS" panose="020B0604020202020204" pitchFamily="34" charset="-128"/>
                </a:rPr>
                <a:t>Dios nos ha dado 24 horas al día. Si calculas estas 24 horas en minutos, se convierten en 1440 minutos. Dios no nos ha dado 1440 millones de wones, pero nos ha dado 1440 minutos. Podemos usarlos a nuestra voluntad. Dios nos ha dado 24 horas a todos por igual para que podamos usarlas útilmente según nuestra propia voluntad. Pero recuerda, el hecho de que esto no será para siempre, vendrá un día cuando el Dios misericordioso nos lo declare de esta manera.</a:t>
              </a:r>
            </a:p>
            <a:p>
              <a:pPr marR="17784" indent="120650" algn="just">
                <a:lnSpc>
                  <a:spcPts val="1300"/>
                </a:lnSpc>
              </a:pPr>
              <a:r>
                <a:rPr lang="es-ES" sz="900" dirty="0">
                  <a:latin typeface="Arial Unicode MS" panose="020B0604020202020204" pitchFamily="34" charset="-128"/>
                  <a:ea typeface="Arial Unicode MS" panose="020B0604020202020204" pitchFamily="34" charset="-128"/>
                  <a:cs typeface="Arial Unicode MS" panose="020B0604020202020204" pitchFamily="34" charset="-128"/>
                </a:rPr>
                <a:t>“Ahora detente. Y vas a dar cuenta de cómo has utilizado lo que te he dejado hasta ahora."</a:t>
              </a:r>
            </a:p>
          </p:txBody>
        </p:sp>
        <p:sp>
          <p:nvSpPr>
            <p:cNvPr id="7" name="object 7"/>
            <p:cNvSpPr txBox="1"/>
            <p:nvPr/>
          </p:nvSpPr>
          <p:spPr>
            <a:xfrm>
              <a:off x="6063187" y="1858551"/>
              <a:ext cx="4368034" cy="996801"/>
            </a:xfrm>
            <a:prstGeom prst="rect">
              <a:avLst/>
            </a:prstGeom>
          </p:spPr>
          <p:txBody>
            <a:bodyPr wrap="square" lIns="0" tIns="6604" rIns="0" bIns="0" rtlCol="0">
              <a:noAutofit/>
            </a:bodyPr>
            <a:lstStyle/>
            <a:p>
              <a:pPr indent="120650" algn="just">
                <a:lnSpc>
                  <a:spcPts val="1100"/>
                </a:lnSpc>
              </a:pPr>
              <a:r>
                <a:rPr lang="es-ES" sz="900" dirty="0">
                  <a:latin typeface="Malgun Gothic" panose="020B0503020000020004" pitchFamily="34" charset="-127"/>
                  <a:ea typeface="Malgun Gothic" panose="020B0503020000020004" pitchFamily="34" charset="-127"/>
                  <a:cs typeface="Malgun Gothic"/>
                </a:rPr>
                <a:t>Hay dos tipos de arrepentimiento. Uno es el arrepentimiento que hace un pecador por darse cuenta de su miseria para recibir la salvación. </a:t>
              </a:r>
              <a:r>
                <a:rPr lang="ko-KR" altLang="es-ES" sz="900" dirty="0">
                  <a:solidFill>
                    <a:srgbClr val="00ADEF"/>
                  </a:solidFill>
                  <a:latin typeface="Malgun Gothic" panose="020B0503020000020004" pitchFamily="34" charset="-127"/>
                  <a:ea typeface="Malgun Gothic" panose="020B0503020000020004" pitchFamily="34" charset="-127"/>
                  <a:cs typeface="Arial"/>
                </a:rPr>
                <a:t>“</a:t>
              </a:r>
              <a:r>
                <a:rPr lang="es-ES" altLang="ko-KR" sz="900" dirty="0">
                  <a:solidFill>
                    <a:srgbClr val="00ADEF"/>
                  </a:solidFill>
                  <a:latin typeface="Malgun Gothic" panose="020B0503020000020004" pitchFamily="34" charset="-127"/>
                  <a:ea typeface="Malgun Gothic" panose="020B0503020000020004" pitchFamily="34" charset="-127"/>
                  <a:cs typeface="Arial"/>
                </a:rPr>
                <a:t>El tiempo se ha cumplido, y el reino de Dios se ha acercado; arrepentíos, y creed en el evangelio.” (Mr 1:15)</a:t>
              </a:r>
              <a:r>
                <a:rPr lang="es-ES" sz="900" dirty="0">
                  <a:latin typeface="Malgun Gothic" panose="020B0503020000020004" pitchFamily="34" charset="-127"/>
                  <a:ea typeface="Malgun Gothic" panose="020B0503020000020004" pitchFamily="34" charset="-127"/>
                  <a:cs typeface="Malgun Gothic"/>
                </a:rPr>
                <a:t> se refiere al arrepentimiento para la salvación. En San Lucas, este arrepentimiento se describe como</a:t>
              </a:r>
              <a:r>
                <a:rPr lang="es-ES" sz="900" dirty="0">
                  <a:solidFill>
                    <a:srgbClr val="00ADEF"/>
                  </a:solidFill>
                  <a:latin typeface="Malgun Gothic" panose="020B0503020000020004" pitchFamily="34" charset="-127"/>
                  <a:ea typeface="Malgun Gothic" panose="020B0503020000020004" pitchFamily="34" charset="-127"/>
                  <a:cs typeface="Arial"/>
                </a:rPr>
                <a:t> “el arrepentimiento y el perdón de pecados”  </a:t>
              </a:r>
              <a:r>
                <a:rPr lang="es-ES" sz="900" dirty="0">
                  <a:solidFill>
                    <a:srgbClr val="00ADEF"/>
                  </a:solidFill>
                  <a:latin typeface="Malgun Gothic" panose="020B0503020000020004" pitchFamily="34" charset="-127"/>
                  <a:ea typeface="Malgun Gothic" panose="020B0503020000020004" pitchFamily="34" charset="-127"/>
                  <a:cs typeface="Malgun Gothic"/>
                </a:rPr>
                <a:t>(Lc</a:t>
              </a:r>
              <a:r>
                <a:rPr lang="ko-KR" altLang="es-ES" sz="900" dirty="0">
                  <a:solidFill>
                    <a:srgbClr val="00ADEF"/>
                  </a:solidFill>
                  <a:latin typeface="Malgun Gothic" panose="020B0503020000020004" pitchFamily="34" charset="-127"/>
                  <a:ea typeface="Malgun Gothic" panose="020B0503020000020004" pitchFamily="34" charset="-127"/>
                  <a:cs typeface="Malgun Gothic"/>
                </a:rPr>
                <a:t> </a:t>
              </a:r>
              <a:r>
                <a:rPr lang="es-ES" altLang="ko-KR" sz="900" dirty="0">
                  <a:solidFill>
                    <a:srgbClr val="00ADEF"/>
                  </a:solidFill>
                  <a:latin typeface="Malgun Gothic" panose="020B0503020000020004" pitchFamily="34" charset="-127"/>
                  <a:ea typeface="Malgun Gothic" panose="020B0503020000020004" pitchFamily="34" charset="-127"/>
                  <a:cs typeface="Malgun Gothic"/>
                </a:rPr>
                <a:t>24:47)</a:t>
              </a:r>
              <a:r>
                <a:rPr lang="es-ES" altLang="ko-KR" sz="900" dirty="0">
                  <a:latin typeface="Malgun Gothic" panose="020B0503020000020004" pitchFamily="34" charset="-127"/>
                  <a:ea typeface="Malgun Gothic" panose="020B0503020000020004" pitchFamily="34" charset="-127"/>
                  <a:cs typeface="Malgun Gothic"/>
                </a:rPr>
                <a:t>.</a:t>
              </a:r>
              <a:endParaRPr lang="es-ES" sz="900" dirty="0">
                <a:latin typeface="Malgun Gothic" panose="020B0503020000020004" pitchFamily="34" charset="-127"/>
                <a:ea typeface="Malgun Gothic" panose="020B0503020000020004" pitchFamily="34" charset="-127"/>
                <a:cs typeface="Malgun Gothic"/>
              </a:endParaRPr>
            </a:p>
            <a:p>
              <a:pPr marL="120713" algn="just">
                <a:lnSpc>
                  <a:spcPts val="1100"/>
                </a:lnSpc>
              </a:pPr>
              <a:r>
                <a:rPr lang="es-ES" sz="900" dirty="0">
                  <a:latin typeface="Malgun Gothic" panose="020B0503020000020004" pitchFamily="34" charset="-127"/>
                  <a:ea typeface="Malgun Gothic" panose="020B0503020000020004" pitchFamily="34" charset="-127"/>
                  <a:cs typeface="Malgun Gothic"/>
                </a:rPr>
                <a:t>Para que una persona sea salva, debe darse cuenta de su pecado y arrepentirse.</a:t>
              </a:r>
              <a:endParaRPr sz="900" dirty="0">
                <a:latin typeface="Malgun Gothic" panose="020B0503020000020004" pitchFamily="34" charset="-127"/>
                <a:ea typeface="Malgun Gothic" panose="020B0503020000020004" pitchFamily="34" charset="-127"/>
                <a:cs typeface="Malgun Gothic"/>
              </a:endParaRPr>
            </a:p>
          </p:txBody>
        </p:sp>
        <p:sp>
          <p:nvSpPr>
            <p:cNvPr id="6" name="object 6"/>
            <p:cNvSpPr txBox="1"/>
            <p:nvPr/>
          </p:nvSpPr>
          <p:spPr>
            <a:xfrm>
              <a:off x="6063242" y="3033498"/>
              <a:ext cx="4367720" cy="3588608"/>
            </a:xfrm>
            <a:prstGeom prst="rect">
              <a:avLst/>
            </a:prstGeom>
          </p:spPr>
          <p:txBody>
            <a:bodyPr wrap="square" lIns="0" tIns="6604" rIns="0" bIns="0" rtlCol="0">
              <a:noAutofit/>
            </a:bodyPr>
            <a:lstStyle/>
            <a:p>
              <a:pPr marL="12700" indent="108013" algn="just">
                <a:lnSpc>
                  <a:spcPts val="1100"/>
                </a:lnSpc>
              </a:pPr>
              <a:r>
                <a:rPr lang="es-ES" sz="900" dirty="0">
                  <a:latin typeface="Malgun Gothic" panose="020B0503020000020004" pitchFamily="34" charset="-127"/>
                  <a:ea typeface="Malgun Gothic" panose="020B0503020000020004" pitchFamily="34" charset="-127"/>
                  <a:cs typeface="Malgun Gothic"/>
                </a:rPr>
                <a:t>El otro arrepentimiento es pedir perdón para volver a Dios cuando la relación de un cristiano salvo con Dios se aleja en la vida de fe. Este arrepentimiento se ilustra en las palabras del Señor a la iglesia en Efeso en el Apocalipsis 2.</a:t>
              </a:r>
            </a:p>
            <a:p>
              <a:pPr marL="12700" indent="108013" algn="just">
                <a:lnSpc>
                  <a:spcPts val="1100"/>
                </a:lnSpc>
              </a:pPr>
              <a:r>
                <a:rPr lang="es-ES" altLang="ko-KR" sz="900" dirty="0">
                  <a:solidFill>
                    <a:srgbClr val="00ADEF"/>
                  </a:solidFill>
                  <a:latin typeface="Malgun Gothic" panose="020B0503020000020004" pitchFamily="34" charset="-127"/>
                  <a:ea typeface="Malgun Gothic" panose="020B0503020000020004" pitchFamily="34" charset="-127"/>
                  <a:cs typeface="Malgun Gothic"/>
                </a:rPr>
                <a:t>Pero tengo contra ti, que has dejado tu primer amor. Recuerda, por tanto, de dónde has caído, y arrepiéntete, y haz las primeras obras; pues si no, vendré pronto a ti, y quitaré tu candelero de su lugar, si no te hubieres arrepentido.</a:t>
              </a:r>
              <a:r>
                <a:rPr sz="900" dirty="0">
                  <a:solidFill>
                    <a:srgbClr val="00ADEF"/>
                  </a:solidFill>
                  <a:latin typeface="Malgun Gothic" panose="020B0503020000020004" pitchFamily="34" charset="-127"/>
                  <a:ea typeface="Malgun Gothic" panose="020B0503020000020004" pitchFamily="34" charset="-127"/>
                  <a:cs typeface="Malgun Gothic"/>
                </a:rPr>
                <a:t> </a:t>
              </a:r>
              <a:r>
                <a:rPr lang="es-ES" sz="900" dirty="0">
                  <a:solidFill>
                    <a:srgbClr val="00ADEF"/>
                  </a:solidFill>
                  <a:latin typeface="Malgun Gothic" panose="020B0503020000020004" pitchFamily="34" charset="-127"/>
                  <a:ea typeface="Malgun Gothic" panose="020B0503020000020004" pitchFamily="34" charset="-127"/>
                  <a:cs typeface="Malgun Gothic"/>
                </a:rPr>
                <a:t>    </a:t>
              </a:r>
              <a:r>
                <a:rPr sz="900" dirty="0">
                  <a:solidFill>
                    <a:srgbClr val="00ADEF"/>
                  </a:solidFill>
                  <a:latin typeface="Malgun Gothic" panose="020B0503020000020004" pitchFamily="34" charset="-127"/>
                  <a:ea typeface="Malgun Gothic" panose="020B0503020000020004" pitchFamily="34" charset="-127"/>
                  <a:cs typeface="Malgun Gothic"/>
                </a:rPr>
                <a:t>(</a:t>
              </a:r>
              <a:r>
                <a:rPr lang="es-ES" sz="900" dirty="0">
                  <a:solidFill>
                    <a:srgbClr val="00ADEF"/>
                  </a:solidFill>
                  <a:latin typeface="Malgun Gothic" panose="020B0503020000020004" pitchFamily="34" charset="-127"/>
                  <a:ea typeface="Malgun Gothic" panose="020B0503020000020004" pitchFamily="34" charset="-127"/>
                  <a:cs typeface="Malgun Gothic"/>
                </a:rPr>
                <a:t>Ap</a:t>
              </a:r>
              <a:r>
                <a:rPr sz="900" dirty="0">
                  <a:solidFill>
                    <a:srgbClr val="00ADEF"/>
                  </a:solidFill>
                  <a:latin typeface="Malgun Gothic" panose="020B0503020000020004" pitchFamily="34" charset="-127"/>
                  <a:ea typeface="Malgun Gothic" panose="020B0503020000020004" pitchFamily="34" charset="-127"/>
                  <a:cs typeface="Malgun Gothic"/>
                </a:rPr>
                <a:t> 2:4~5)</a:t>
              </a:r>
              <a:endParaRPr sz="900" dirty="0">
                <a:latin typeface="Malgun Gothic" panose="020B0503020000020004" pitchFamily="34" charset="-127"/>
                <a:ea typeface="Malgun Gothic" panose="020B0503020000020004" pitchFamily="34" charset="-127"/>
                <a:cs typeface="Malgun Gothic"/>
              </a:endParaRPr>
            </a:p>
            <a:p>
              <a:pPr marR="29473" indent="108013" algn="just">
                <a:lnSpc>
                  <a:spcPts val="1100"/>
                </a:lnSpc>
              </a:pPr>
              <a:r>
                <a:rPr lang="es-ES" sz="900" dirty="0">
                  <a:latin typeface="Malgun Gothic" panose="020B0503020000020004" pitchFamily="34" charset="-127"/>
                  <a:ea typeface="Malgun Gothic" panose="020B0503020000020004" pitchFamily="34" charset="-127"/>
                  <a:cs typeface="Malgun Gothic"/>
                </a:rPr>
                <a:t>La iglesia en Efeso recibió la salvación y vivió duro para Dios, pero después perdió el primer amor por Dios. Por eso Dios dijo que se arrepienta y restaure el primer amor. El arrepentimiento en ese momento significa que el cristiano salvo se arrepiente de su fe incorrecta y recupera la comunión con Dios. Es como cuando un hijo peca contra su padre y su comunión con su padre se aleja, él ora a su padre pidiendo perdón y restaura la comunión. Podemos ver este arrepentimiento en las acciones de Abraham. Abraham se arraigó en la tierra de Canaán bajo la dirección de Dios, y cuando hubo hambre, bajó a Egipto sin consultar a Dios. Allí, Sara, su esposa, casi fue quitada por Faraón, pero con la ayuda de Dios, ella libró del peligro y regresó a la tierra de Canaán. En ese momento, Abraham regresó a Bet-el, donde había construido un altar a Dios, y se arrepintió, invocando el nombre de Dios allí.</a:t>
              </a:r>
              <a:endParaRPr sz="900" dirty="0">
                <a:latin typeface="Malgun Gothic" panose="020B0503020000020004" pitchFamily="34" charset="-127"/>
                <a:ea typeface="Malgun Gothic" panose="020B0503020000020004" pitchFamily="34" charset="-127"/>
                <a:cs typeface="Malgun Gothic"/>
              </a:endParaRPr>
            </a:p>
            <a:p>
              <a:pPr marL="12700" marR="5726" indent="108013" algn="just">
                <a:lnSpc>
                  <a:spcPts val="1100"/>
                </a:lnSpc>
                <a:spcBef>
                  <a:spcPts val="63"/>
                </a:spcBef>
              </a:pPr>
              <a:r>
                <a:rPr lang="es-ES" altLang="ko-KR" sz="900" dirty="0">
                  <a:solidFill>
                    <a:srgbClr val="00ADEF"/>
                  </a:solidFill>
                  <a:latin typeface="Malgun Gothic" panose="020B0503020000020004" pitchFamily="34" charset="-127"/>
                  <a:ea typeface="Malgun Gothic" panose="020B0503020000020004" pitchFamily="34" charset="-127"/>
                  <a:cs typeface="Malgun Gothic"/>
                </a:rPr>
                <a:t>Y volvió por sus jornadas desde el Neguev hacia Bet-el, hasta el lugar donde había estado antes su tienda entre Bet-el y Hai, al lugar del altar que había hecho allí antes; e invocó allí Abram el nombre de Jehová.</a:t>
              </a:r>
              <a:r>
                <a:rPr lang="ko-KR" altLang="es-ES" sz="900" dirty="0">
                  <a:solidFill>
                    <a:srgbClr val="00ADEF"/>
                  </a:solidFill>
                  <a:latin typeface="Malgun Gothic" panose="020B0503020000020004" pitchFamily="34" charset="-127"/>
                  <a:ea typeface="Malgun Gothic" panose="020B0503020000020004" pitchFamily="34" charset="-127"/>
                  <a:cs typeface="Malgun Gothic"/>
                </a:rPr>
                <a:t> </a:t>
              </a:r>
              <a:r>
                <a:rPr lang="es-ES" altLang="ko-KR" sz="900" dirty="0">
                  <a:solidFill>
                    <a:srgbClr val="00ADEF"/>
                  </a:solidFill>
                  <a:latin typeface="Malgun Gothic" panose="020B0503020000020004" pitchFamily="34" charset="-127"/>
                  <a:ea typeface="Malgun Gothic" panose="020B0503020000020004" pitchFamily="34" charset="-127"/>
                  <a:cs typeface="Malgun Gothic"/>
                </a:rPr>
                <a:t>(Gn</a:t>
              </a:r>
              <a:r>
                <a:rPr lang="ko-KR" altLang="es-ES" sz="900" dirty="0">
                  <a:solidFill>
                    <a:srgbClr val="00ADEF"/>
                  </a:solidFill>
                  <a:latin typeface="Malgun Gothic" panose="020B0503020000020004" pitchFamily="34" charset="-127"/>
                  <a:ea typeface="Malgun Gothic" panose="020B0503020000020004" pitchFamily="34" charset="-127"/>
                  <a:cs typeface="Malgun Gothic"/>
                </a:rPr>
                <a:t> </a:t>
              </a:r>
              <a:r>
                <a:rPr lang="es-ES" altLang="ko-KR" sz="900" dirty="0">
                  <a:solidFill>
                    <a:srgbClr val="00ADEF"/>
                  </a:solidFill>
                  <a:latin typeface="Malgun Gothic" panose="020B0503020000020004" pitchFamily="34" charset="-127"/>
                  <a:ea typeface="Malgun Gothic" panose="020B0503020000020004" pitchFamily="34" charset="-127"/>
                  <a:cs typeface="Malgun Gothic"/>
                </a:rPr>
                <a:t>13:3~4)</a:t>
              </a:r>
              <a:endParaRPr lang="ko-KR" altLang="es-ES" sz="900" dirty="0">
                <a:latin typeface="Malgun Gothic" panose="020B0503020000020004" pitchFamily="34" charset="-127"/>
                <a:ea typeface="Malgun Gothic" panose="020B0503020000020004" pitchFamily="34" charset="-127"/>
                <a:cs typeface="Malgun Gothic"/>
              </a:endParaRPr>
            </a:p>
            <a:p>
              <a:pPr marL="12700" marR="22" indent="108013" algn="just">
                <a:lnSpc>
                  <a:spcPts val="1100"/>
                </a:lnSpc>
              </a:pPr>
              <a:r>
                <a:rPr lang="es-ES" sz="900" dirty="0">
                  <a:latin typeface="Malgun Gothic" panose="020B0503020000020004" pitchFamily="34" charset="-127"/>
                  <a:ea typeface="Malgun Gothic" panose="020B0503020000020004" pitchFamily="34" charset="-127"/>
                  <a:cs typeface="Malgun Gothic"/>
                </a:rPr>
                <a:t>En la vida de fe, si has perdido tu primer amor y estás alejado con Dios, debes mirar dónde has equivocado, confesar tus pecados ante Dios y arrepentirte, restaurar la comunión con Dios y vivir una vida de fe adecuada nuevamente.</a:t>
              </a:r>
            </a:p>
          </p:txBody>
        </p:sp>
        <p:sp>
          <p:nvSpPr>
            <p:cNvPr id="5" name="object 5"/>
            <p:cNvSpPr txBox="1"/>
            <p:nvPr/>
          </p:nvSpPr>
          <p:spPr>
            <a:xfrm>
              <a:off x="188400" y="7604996"/>
              <a:ext cx="171449"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44</a:t>
              </a:r>
              <a:endParaRPr sz="1000">
                <a:latin typeface="Times New Roman"/>
                <a:cs typeface="Times New Roman"/>
              </a:endParaRPr>
            </a:p>
          </p:txBody>
        </p:sp>
        <p:sp>
          <p:nvSpPr>
            <p:cNvPr id="4" name="object 4"/>
            <p:cNvSpPr txBox="1"/>
            <p:nvPr/>
          </p:nvSpPr>
          <p:spPr>
            <a:xfrm>
              <a:off x="10584493" y="7604996"/>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45</a:t>
              </a:r>
              <a:endParaRPr sz="1000">
                <a:latin typeface="Times New Roman"/>
                <a:cs typeface="Times New Roman"/>
              </a:endParaRPr>
            </a:p>
          </p:txBody>
        </p:sp>
        <p:sp>
          <p:nvSpPr>
            <p:cNvPr id="2" name="object 2"/>
            <p:cNvSpPr txBox="1"/>
            <p:nvPr/>
          </p:nvSpPr>
          <p:spPr>
            <a:xfrm>
              <a:off x="6918579" y="654088"/>
              <a:ext cx="3672840" cy="765048"/>
            </a:xfrm>
            <a:prstGeom prst="rect">
              <a:avLst/>
            </a:prstGeom>
          </p:spPr>
          <p:txBody>
            <a:bodyPr wrap="square" lIns="0" tIns="7766" rIns="0" bIns="0" rtlCol="0">
              <a:noAutofit/>
            </a:bodyPr>
            <a:lstStyle/>
            <a:p>
              <a:pPr>
                <a:lnSpc>
                  <a:spcPts val="1400"/>
                </a:lnSpc>
              </a:pPr>
              <a:endParaRPr sz="1400" dirty="0"/>
            </a:p>
            <a:p>
              <a:pPr marL="450850">
                <a:lnSpc>
                  <a:spcPct val="143312"/>
                </a:lnSpc>
              </a:pPr>
              <a:r>
                <a:rPr lang="es-ES" sz="1000" dirty="0">
                  <a:solidFill>
                    <a:srgbClr val="00ADEF"/>
                  </a:solidFill>
                  <a:latin typeface="Malgun Gothic"/>
                  <a:cs typeface="Malgun Gothic"/>
                </a:rPr>
                <a:t>¿Debería arrepentirse también la persona salva?</a:t>
              </a:r>
            </a:p>
          </p:txBody>
        </p:sp>
        <p:sp>
          <p:nvSpPr>
            <p:cNvPr id="37" name="object 7">
              <a:extLst>
                <a:ext uri="{FF2B5EF4-FFF2-40B4-BE49-F238E27FC236}">
                  <a16:creationId xmlns:a16="http://schemas.microsoft.com/office/drawing/2014/main" id="{B74E7FFE-6A6F-4355-91A6-D766BB630636}"/>
                </a:ext>
              </a:extLst>
            </p:cNvPr>
            <p:cNvSpPr txBox="1"/>
            <p:nvPr/>
          </p:nvSpPr>
          <p:spPr>
            <a:xfrm>
              <a:off x="527050" y="1003300"/>
              <a:ext cx="685800" cy="330200"/>
            </a:xfrm>
            <a:prstGeom prst="rect">
              <a:avLst/>
            </a:prstGeom>
          </p:spPr>
          <p:txBody>
            <a:bodyPr wrap="square" lIns="0" tIns="16160" rIns="0" bIns="0" rtlCol="0" anchor="t">
              <a:noAutofit/>
            </a:bodyPr>
            <a:lstStyle/>
            <a:p>
              <a:pPr marL="12700" algn="ctr">
                <a:lnSpc>
                  <a:spcPts val="2545"/>
                </a:lnSpc>
              </a:pPr>
              <a:r>
                <a:rPr lang="es-ES" sz="1100" b="1" dirty="0">
                  <a:latin typeface="Times New Roman"/>
                  <a:cs typeface="Times New Roman"/>
                </a:rPr>
                <a:t>Alegoría</a:t>
              </a:r>
              <a:endParaRPr sz="1100" b="1" dirty="0">
                <a:latin typeface="Times New Roman"/>
                <a:cs typeface="Times New Roman"/>
              </a:endParaRPr>
            </a:p>
          </p:txBody>
        </p:sp>
        <p:sp>
          <p:nvSpPr>
            <p:cNvPr id="38" name="object 3">
              <a:extLst>
                <a:ext uri="{FF2B5EF4-FFF2-40B4-BE49-F238E27FC236}">
                  <a16:creationId xmlns:a16="http://schemas.microsoft.com/office/drawing/2014/main" id="{8B66579B-73AA-466A-8BAD-9AE2E8648E1C}"/>
                </a:ext>
              </a:extLst>
            </p:cNvPr>
            <p:cNvSpPr txBox="1"/>
            <p:nvPr/>
          </p:nvSpPr>
          <p:spPr>
            <a:xfrm rot="21060000">
              <a:off x="5943549" y="455941"/>
              <a:ext cx="1172656" cy="254000"/>
            </a:xfrm>
            <a:prstGeom prst="rect">
              <a:avLst/>
            </a:prstGeom>
          </p:spPr>
          <p:txBody>
            <a:bodyPr wrap="square" lIns="0" tIns="12700" rIns="0" bIns="0" rtlCol="0">
              <a:noAutofit/>
            </a:bodyPr>
            <a:lstStyle/>
            <a:p>
              <a:pPr>
                <a:lnSpc>
                  <a:spcPts val="2000"/>
                </a:lnSpc>
              </a:pPr>
              <a:r>
                <a:rPr lang="es-ES" sz="1000" b="1" dirty="0">
                  <a:latin typeface="Times New Roman"/>
                  <a:cs typeface="Times New Roman"/>
                </a:rPr>
                <a:t>Tengo una pregunta~</a:t>
              </a:r>
              <a:endParaRPr sz="1000" b="1" dirty="0">
                <a:latin typeface="Times New Roman"/>
                <a:cs typeface="Times New Roman"/>
              </a:endParaRP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415</TotalTime>
  <Words>1522</Words>
  <Application>Microsoft Office PowerPoint</Application>
  <PresentationFormat>사용자 지정</PresentationFormat>
  <Paragraphs>101</Paragraphs>
  <Slides>4</Slides>
  <Notes>0</Notes>
  <HiddenSlides>0</HiddenSlides>
  <MMClips>0</MMClips>
  <ScaleCrop>false</ScaleCrop>
  <HeadingPairs>
    <vt:vector size="6" baseType="variant">
      <vt:variant>
        <vt:lpstr>사용한 글꼴</vt:lpstr>
      </vt:variant>
      <vt:variant>
        <vt:i4>7</vt:i4>
      </vt:variant>
      <vt:variant>
        <vt:lpstr>테마</vt:lpstr>
      </vt:variant>
      <vt:variant>
        <vt:i4>1</vt:i4>
      </vt:variant>
      <vt:variant>
        <vt:lpstr>슬라이드 제목</vt:lpstr>
      </vt:variant>
      <vt:variant>
        <vt:i4>4</vt:i4>
      </vt:variant>
    </vt:vector>
  </HeadingPairs>
  <TitlesOfParts>
    <vt:vector size="12" baseType="lpstr">
      <vt:lpstr>Arial Unicode MS</vt:lpstr>
      <vt:lpstr>Malgun Gothic</vt:lpstr>
      <vt:lpstr>Arial</vt:lpstr>
      <vt:lpstr>Calibri</vt:lpstr>
      <vt:lpstr>Consolas</vt:lpstr>
      <vt:lpstr>Impact</vt:lpstr>
      <vt:lpstr>Times New Roman</vt:lpstr>
      <vt:lpstr>Office Theme</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cp:lastModifiedBy>Gregory Cole</cp:lastModifiedBy>
  <cp:revision>41</cp:revision>
  <dcterms:modified xsi:type="dcterms:W3CDTF">2022-09-17T21:07:26Z</dcterms:modified>
</cp:coreProperties>
</file>